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ptos Bold" panose="020B0604020202020204" charset="0"/>
      <p:regular r:id="rId8"/>
    </p:embeddedFont>
    <p:embeddedFont>
      <p:font typeface="Arial Bold" panose="020B0704020202020204" pitchFamily="34" charset="0"/>
      <p:regular r:id="rId9"/>
      <p:bold r:id="rId10"/>
    </p:embeddedFont>
    <p:embeddedFont>
      <p:font typeface="Arimo Bold" panose="020B0604020202020204" charset="0"/>
      <p:regular r:id="rId11"/>
    </p:embeddedFont>
    <p:embeddedFont>
      <p:font typeface="Calibri (MS)" panose="020B0604020202020204" charset="0"/>
      <p:regular r:id="rId12"/>
    </p:embeddedFont>
    <p:embeddedFont>
      <p:font typeface="Calibri (MS) Bold" panose="020B0604020202020204" charset="0"/>
      <p:regular r:id="rId13"/>
    </p:embeddedFon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Garamond Bold" panose="02020804030307010803" pitchFamily="18" charset="0"/>
      <p:regular r:id="rId16"/>
      <p:bold r:id="rId17"/>
    </p:embeddedFont>
    <p:embeddedFont>
      <p:font typeface="Times New Roman Bold" panose="02020803070505020304" pitchFamily="18" charset="0"/>
      <p:regular r:id="rId18"/>
      <p:bold r:id="rId19"/>
    </p:embeddedFont>
    <p:embeddedFont>
      <p:font typeface="Trade Gothic" panose="020B0604020202020204" charset="0"/>
      <p:regular r:id="rId20"/>
    </p:embeddedFont>
    <p:embeddedFont>
      <p:font typeface="Trade Gothic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EB"/>
    <a:srgbClr val="F6F7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20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9.jpeg"/><Relationship Id="rId3" Type="http://schemas.openxmlformats.org/officeDocument/2006/relationships/image" Target="../media/image5.png"/><Relationship Id="rId21" Type="http://schemas.openxmlformats.org/officeDocument/2006/relationships/image" Target="../media/image22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17" Type="http://schemas.openxmlformats.org/officeDocument/2006/relationships/image" Target="../media/image18.jpeg"/><Relationship Id="rId2" Type="http://schemas.openxmlformats.org/officeDocument/2006/relationships/image" Target="../media/image1.png"/><Relationship Id="rId16" Type="http://schemas.openxmlformats.org/officeDocument/2006/relationships/hyperlink" Target="https://hi.wikipedia.org/wiki/%E0%A4%AE%E0%A5%83%E0%A4%A6%E0%A4%BE_%E0%A4%AA%E0%A4%B0%E0%A5%80%E0%A4%95%E0%A5%8D%E0%A4%B7%E0%A4%A3" TargetMode="External"/><Relationship Id="rId20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20.jpe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hyperlink" Target="https://krishak-setu.vercel.app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5.png"/><Relationship Id="rId21" Type="http://schemas.openxmlformats.org/officeDocument/2006/relationships/image" Target="../media/image40.svg"/><Relationship Id="rId34" Type="http://schemas.openxmlformats.org/officeDocument/2006/relationships/image" Target="../media/image5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svg"/><Relationship Id="rId33" Type="http://schemas.openxmlformats.org/officeDocument/2006/relationships/image" Target="../media/image52.sv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32" Type="http://schemas.openxmlformats.org/officeDocument/2006/relationships/image" Target="../media/image51.png"/><Relationship Id="rId5" Type="http://schemas.openxmlformats.org/officeDocument/2006/relationships/image" Target="../media/image24.svg"/><Relationship Id="rId15" Type="http://schemas.openxmlformats.org/officeDocument/2006/relationships/image" Target="../media/image34.png"/><Relationship Id="rId23" Type="http://schemas.openxmlformats.org/officeDocument/2006/relationships/image" Target="../media/image42.svg"/><Relationship Id="rId28" Type="http://schemas.openxmlformats.org/officeDocument/2006/relationships/image" Target="../media/image47.sv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50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3.png"/><Relationship Id="rId18" Type="http://schemas.openxmlformats.org/officeDocument/2006/relationships/image" Target="../media/image68.svg"/><Relationship Id="rId3" Type="http://schemas.openxmlformats.org/officeDocument/2006/relationships/image" Target="../media/image54.png"/><Relationship Id="rId21" Type="http://schemas.openxmlformats.org/officeDocument/2006/relationships/image" Target="../media/image71.sv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1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svg"/><Relationship Id="rId23" Type="http://schemas.openxmlformats.org/officeDocument/2006/relationships/image" Target="../media/image73.svg"/><Relationship Id="rId10" Type="http://schemas.openxmlformats.org/officeDocument/2006/relationships/image" Target="../media/image60.svg"/><Relationship Id="rId19" Type="http://schemas.openxmlformats.org/officeDocument/2006/relationships/image" Target="../media/image69.png"/><Relationship Id="rId4" Type="http://schemas.openxmlformats.org/officeDocument/2006/relationships/image" Target="../media/image5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5.png"/><Relationship Id="rId7" Type="http://schemas.openxmlformats.org/officeDocument/2006/relationships/image" Target="../media/image77.svg"/><Relationship Id="rId12" Type="http://schemas.openxmlformats.org/officeDocument/2006/relationships/image" Target="../media/image82.png"/><Relationship Id="rId2" Type="http://schemas.openxmlformats.org/officeDocument/2006/relationships/image" Target="../media/image1.png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s41598-025-07003-8" TargetMode="External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hyperlink" Target="https://krishak-setu.vercel.app" TargetMode="External"/><Relationship Id="rId3" Type="http://schemas.openxmlformats.org/officeDocument/2006/relationships/image" Target="../media/image87.png"/><Relationship Id="rId21" Type="http://schemas.openxmlformats.org/officeDocument/2006/relationships/image" Target="../media/image101.png"/><Relationship Id="rId7" Type="http://schemas.openxmlformats.org/officeDocument/2006/relationships/hyperlink" Target="https://www.nature.com/articles/s415" TargetMode="External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5.svg"/><Relationship Id="rId2" Type="http://schemas.openxmlformats.org/officeDocument/2006/relationships/image" Target="../media/image1.png"/><Relationship Id="rId16" Type="http://schemas.openxmlformats.org/officeDocument/2006/relationships/image" Target="../media/image97.sv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svg"/><Relationship Id="rId11" Type="http://schemas.openxmlformats.org/officeDocument/2006/relationships/image" Target="../media/image92.png"/><Relationship Id="rId24" Type="http://schemas.openxmlformats.org/officeDocument/2006/relationships/image" Target="../media/image104.png"/><Relationship Id="rId5" Type="http://schemas.openxmlformats.org/officeDocument/2006/relationships/image" Target="../media/image89.png"/><Relationship Id="rId15" Type="http://schemas.openxmlformats.org/officeDocument/2006/relationships/image" Target="../media/image96.png"/><Relationship Id="rId23" Type="http://schemas.openxmlformats.org/officeDocument/2006/relationships/image" Target="../media/image103.svg"/><Relationship Id="rId10" Type="http://schemas.openxmlformats.org/officeDocument/2006/relationships/image" Target="../media/image91.png"/><Relationship Id="rId19" Type="http://schemas.openxmlformats.org/officeDocument/2006/relationships/image" Target="../media/image100.svg"/><Relationship Id="rId4" Type="http://schemas.openxmlformats.org/officeDocument/2006/relationships/image" Target="../media/image88.svg"/><Relationship Id="rId9" Type="http://schemas.openxmlformats.org/officeDocument/2006/relationships/hyperlink" Target="https://tinyurl.com/Crop-recommendation-Ai" TargetMode="External"/><Relationship Id="rId14" Type="http://schemas.openxmlformats.org/officeDocument/2006/relationships/image" Target="../media/image95.svg"/><Relationship Id="rId22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135" y="44087"/>
            <a:ext cx="18075729" cy="10242913"/>
            <a:chOff x="0" y="0"/>
            <a:chExt cx="24100972" cy="13657218"/>
          </a:xfrm>
        </p:grpSpPr>
        <p:sp>
          <p:nvSpPr>
            <p:cNvPr id="3" name="Freeform 3" descr="A collection of icons of agricultural crops"/>
            <p:cNvSpPr/>
            <p:nvPr/>
          </p:nvSpPr>
          <p:spPr>
            <a:xfrm>
              <a:off x="0" y="0"/>
              <a:ext cx="24100917" cy="13657199"/>
            </a:xfrm>
            <a:custGeom>
              <a:avLst/>
              <a:gdLst/>
              <a:ahLst/>
              <a:cxnLst/>
              <a:rect l="l" t="t" r="r" b="b"/>
              <a:pathLst>
                <a:path w="24100917" h="13657199">
                  <a:moveTo>
                    <a:pt x="0" y="0"/>
                  </a:moveTo>
                  <a:lnTo>
                    <a:pt x="24100917" y="0"/>
                  </a:lnTo>
                  <a:lnTo>
                    <a:pt x="24100917" y="13657199"/>
                  </a:lnTo>
                  <a:lnTo>
                    <a:pt x="0" y="13657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"/>
              </a:blip>
              <a:stretch>
                <a:fillRect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8485170" y="1277282"/>
            <a:ext cx="6957907" cy="7732451"/>
          </a:xfrm>
          <a:custGeom>
            <a:avLst/>
            <a:gdLst/>
            <a:ahLst/>
            <a:cxnLst/>
            <a:rect l="l" t="t" r="r" b="b"/>
            <a:pathLst>
              <a:path w="6957907" h="7732451">
                <a:moveTo>
                  <a:pt x="0" y="0"/>
                </a:moveTo>
                <a:lnTo>
                  <a:pt x="6957907" y="0"/>
                </a:lnTo>
                <a:lnTo>
                  <a:pt x="6957907" y="7732450"/>
                </a:lnTo>
                <a:lnTo>
                  <a:pt x="0" y="7732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51339" y="2727482"/>
            <a:ext cx="4805264" cy="5139355"/>
            <a:chOff x="0" y="0"/>
            <a:chExt cx="6407018" cy="68524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07023" cy="6852412"/>
            </a:xfrm>
            <a:custGeom>
              <a:avLst/>
              <a:gdLst/>
              <a:ahLst/>
              <a:cxnLst/>
              <a:rect l="l" t="t" r="r" b="b"/>
              <a:pathLst>
                <a:path w="6407023" h="6852412">
                  <a:moveTo>
                    <a:pt x="0" y="0"/>
                  </a:moveTo>
                  <a:lnTo>
                    <a:pt x="6407023" y="0"/>
                  </a:lnTo>
                  <a:lnTo>
                    <a:pt x="6407023" y="6852412"/>
                  </a:lnTo>
                  <a:lnTo>
                    <a:pt x="0" y="6852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49475" b="-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959969" y="1438083"/>
            <a:ext cx="13005194" cy="162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KRISHAK</a:t>
            </a:r>
            <a:r>
              <a:rPr lang="en-US" sz="48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4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SETU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96929" y="-790136"/>
            <a:ext cx="15544800" cy="3114675"/>
            <a:chOff x="0" y="0"/>
            <a:chExt cx="20726400" cy="41529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6400" cy="4152900"/>
            </a:xfrm>
            <a:custGeom>
              <a:avLst/>
              <a:gdLst/>
              <a:ahLst/>
              <a:cxnLst/>
              <a:rect l="l" t="t" r="r" b="b"/>
              <a:pathLst>
                <a:path w="20726400" h="4152900">
                  <a:moveTo>
                    <a:pt x="0" y="0"/>
                  </a:moveTo>
                  <a:lnTo>
                    <a:pt x="20726400" y="0"/>
                  </a:lnTo>
                  <a:lnTo>
                    <a:pt x="20726400" y="4152900"/>
                  </a:lnTo>
                  <a:lnTo>
                    <a:pt x="0" y="4152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0726400" cy="41719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 b="1">
                  <a:solidFill>
                    <a:srgbClr val="1F497D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SMART INDIA HACKATHON 2025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52805" y="2005632"/>
            <a:ext cx="15242871" cy="8075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endParaRPr/>
          </a:p>
          <a:p>
            <a:pPr marL="651510" lvl="1" indent="-325755" algn="just">
              <a:lnSpc>
                <a:spcPts val="8640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ID – SIH25030</a:t>
            </a:r>
          </a:p>
          <a:p>
            <a:pPr marL="651510" lvl="1" indent="-325755" algn="just">
              <a:lnSpc>
                <a:spcPts val="6480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Title- AI-Based Crop</a:t>
            </a:r>
          </a:p>
          <a:p>
            <a:pPr marL="651510" lvl="1" indent="-325755" algn="just">
              <a:lnSpc>
                <a:spcPts val="6480"/>
              </a:lnSpc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   Recommendation for Farmers</a:t>
            </a:r>
          </a:p>
          <a:p>
            <a:pPr marL="651510" lvl="1" indent="-325755" algn="just">
              <a:lnSpc>
                <a:spcPts val="6480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Theme- Agriculture, FoodTech &amp; Rural </a:t>
            </a:r>
          </a:p>
          <a:p>
            <a:pPr marL="651510" lvl="1" indent="-325755" algn="just">
              <a:lnSpc>
                <a:spcPts val="6480"/>
              </a:lnSpc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   Development</a:t>
            </a:r>
          </a:p>
          <a:p>
            <a:pPr marL="651510" lvl="1" indent="-325755" algn="just">
              <a:lnSpc>
                <a:spcPts val="8640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PS Category- Software</a:t>
            </a:r>
          </a:p>
          <a:p>
            <a:pPr marL="651510" lvl="1" indent="-325755" algn="just">
              <a:lnSpc>
                <a:spcPts val="8640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ID - </a:t>
            </a:r>
          </a:p>
          <a:p>
            <a:pPr marL="651510" lvl="1" indent="-325755" algn="just">
              <a:lnSpc>
                <a:spcPts val="8640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Name(Registered on Portal) - TACHYON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762049" y="9446"/>
            <a:ext cx="3313680" cy="1684302"/>
            <a:chOff x="0" y="0"/>
            <a:chExt cx="4418240" cy="2245736"/>
          </a:xfrm>
        </p:grpSpPr>
        <p:sp>
          <p:nvSpPr>
            <p:cNvPr id="13" name="Freeform 13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3976" y="-127231"/>
            <a:ext cx="18371974" cy="10410786"/>
            <a:chOff x="0" y="0"/>
            <a:chExt cx="24495966" cy="13881048"/>
          </a:xfrm>
        </p:grpSpPr>
        <p:sp>
          <p:nvSpPr>
            <p:cNvPr id="3" name="Freeform 3" descr="A collection of icons of agricultural crops  AI-generated content may be incorrect."/>
            <p:cNvSpPr/>
            <p:nvPr/>
          </p:nvSpPr>
          <p:spPr>
            <a:xfrm>
              <a:off x="0" y="0"/>
              <a:ext cx="24496013" cy="13881100"/>
            </a:xfrm>
            <a:custGeom>
              <a:avLst/>
              <a:gdLst/>
              <a:ahLst/>
              <a:cxnLst/>
              <a:rect l="l" t="t" r="r" b="b"/>
              <a:pathLst>
                <a:path w="24496013" h="13881100">
                  <a:moveTo>
                    <a:pt x="0" y="0"/>
                  </a:moveTo>
                  <a:lnTo>
                    <a:pt x="24496013" y="0"/>
                  </a:lnTo>
                  <a:lnTo>
                    <a:pt x="24496013" y="13881100"/>
                  </a:lnTo>
                  <a:lnTo>
                    <a:pt x="0" y="13881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3084154" y="9534530"/>
            <a:ext cx="4267200" cy="547688"/>
            <a:chOff x="0" y="0"/>
            <a:chExt cx="5689600" cy="7302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89600" cy="730250"/>
            </a:xfrm>
            <a:custGeom>
              <a:avLst/>
              <a:gdLst/>
              <a:ahLst/>
              <a:cxnLst/>
              <a:rect l="l" t="t" r="r" b="b"/>
              <a:pathLst>
                <a:path w="5689600" h="73025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6896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Trade Gothic Bold"/>
                  <a:ea typeface="Trade Gothic Bold"/>
                  <a:cs typeface="Trade Gothic Bold"/>
                  <a:sym typeface="Trade Gothic Bold"/>
                </a:rPr>
                <a:t>2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950054" y="9534530"/>
            <a:ext cx="4806000" cy="547688"/>
            <a:chOff x="0" y="0"/>
            <a:chExt cx="64080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08000" cy="730250"/>
            </a:xfrm>
            <a:custGeom>
              <a:avLst/>
              <a:gdLst/>
              <a:ahLst/>
              <a:cxnLst/>
              <a:rect l="l" t="t" r="r" b="b"/>
              <a:pathLst>
                <a:path w="6408000" h="73025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4080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Trade Gothic"/>
                  <a:ea typeface="Trade Gothic"/>
                  <a:cs typeface="Trade Gothic"/>
                  <a:sym typeface="Trade Gothic"/>
                </a:rPr>
                <a:t>@SIH Idea submission- Template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5610" y="359319"/>
            <a:ext cx="2334766" cy="1249101"/>
            <a:chOff x="0" y="0"/>
            <a:chExt cx="3113022" cy="1665468"/>
          </a:xfrm>
        </p:grpSpPr>
        <p:sp>
          <p:nvSpPr>
            <p:cNvPr id="11" name="Freeform 11" descr="Your startup LOGO"/>
            <p:cNvSpPr/>
            <p:nvPr/>
          </p:nvSpPr>
          <p:spPr>
            <a:xfrm>
              <a:off x="25400" y="25400"/>
              <a:ext cx="3062224" cy="1614678"/>
            </a:xfrm>
            <a:custGeom>
              <a:avLst/>
              <a:gdLst/>
              <a:ahLst/>
              <a:cxnLst/>
              <a:rect l="l" t="t" r="r" b="b"/>
              <a:pathLst>
                <a:path w="3062224" h="1614678">
                  <a:moveTo>
                    <a:pt x="0" y="807339"/>
                  </a:moveTo>
                  <a:cubicBezTo>
                    <a:pt x="0" y="361442"/>
                    <a:pt x="685546" y="0"/>
                    <a:pt x="1531112" y="0"/>
                  </a:cubicBezTo>
                  <a:cubicBezTo>
                    <a:pt x="2376678" y="0"/>
                    <a:pt x="3062224" y="361442"/>
                    <a:pt x="3062224" y="807339"/>
                  </a:cubicBezTo>
                  <a:cubicBezTo>
                    <a:pt x="3062224" y="1253236"/>
                    <a:pt x="2376678" y="1614678"/>
                    <a:pt x="1531112" y="1614678"/>
                  </a:cubicBezTo>
                  <a:cubicBezTo>
                    <a:pt x="685546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 descr="Your startup LOGO"/>
            <p:cNvSpPr/>
            <p:nvPr/>
          </p:nvSpPr>
          <p:spPr>
            <a:xfrm>
              <a:off x="0" y="0"/>
              <a:ext cx="3113024" cy="1665478"/>
            </a:xfrm>
            <a:custGeom>
              <a:avLst/>
              <a:gdLst/>
              <a:ahLst/>
              <a:cxnLst/>
              <a:rect l="l" t="t" r="r" b="b"/>
              <a:pathLst>
                <a:path w="3113024" h="1665478">
                  <a:moveTo>
                    <a:pt x="0" y="832739"/>
                  </a:moveTo>
                  <a:cubicBezTo>
                    <a:pt x="0" y="360807"/>
                    <a:pt x="713232" y="0"/>
                    <a:pt x="1556512" y="0"/>
                  </a:cubicBezTo>
                  <a:cubicBezTo>
                    <a:pt x="2399792" y="0"/>
                    <a:pt x="3113024" y="360807"/>
                    <a:pt x="3113024" y="832739"/>
                  </a:cubicBezTo>
                  <a:lnTo>
                    <a:pt x="3087624" y="832739"/>
                  </a:lnTo>
                  <a:lnTo>
                    <a:pt x="3113024" y="832739"/>
                  </a:lnTo>
                  <a:cubicBezTo>
                    <a:pt x="3113024" y="1304671"/>
                    <a:pt x="2399792" y="1665478"/>
                    <a:pt x="1556512" y="1665478"/>
                  </a:cubicBezTo>
                  <a:lnTo>
                    <a:pt x="1556512" y="1640078"/>
                  </a:lnTo>
                  <a:lnTo>
                    <a:pt x="1556512" y="1665478"/>
                  </a:lnTo>
                  <a:cubicBezTo>
                    <a:pt x="713232" y="1665478"/>
                    <a:pt x="0" y="1304671"/>
                    <a:pt x="0" y="832739"/>
                  </a:cubicBezTo>
                  <a:lnTo>
                    <a:pt x="25400" y="832739"/>
                  </a:lnTo>
                  <a:lnTo>
                    <a:pt x="50800" y="832739"/>
                  </a:lnTo>
                  <a:lnTo>
                    <a:pt x="25400" y="832739"/>
                  </a:lnTo>
                  <a:lnTo>
                    <a:pt x="0" y="832739"/>
                  </a:lnTo>
                  <a:moveTo>
                    <a:pt x="50800" y="832739"/>
                  </a:moveTo>
                  <a:cubicBezTo>
                    <a:pt x="50800" y="846709"/>
                    <a:pt x="39370" y="858139"/>
                    <a:pt x="25400" y="858139"/>
                  </a:cubicBezTo>
                  <a:cubicBezTo>
                    <a:pt x="11430" y="858139"/>
                    <a:pt x="0" y="846709"/>
                    <a:pt x="0" y="832739"/>
                  </a:cubicBezTo>
                  <a:cubicBezTo>
                    <a:pt x="0" y="818769"/>
                    <a:pt x="11430" y="807339"/>
                    <a:pt x="25400" y="807339"/>
                  </a:cubicBezTo>
                  <a:cubicBezTo>
                    <a:pt x="39370" y="807339"/>
                    <a:pt x="50800" y="818769"/>
                    <a:pt x="50800" y="832739"/>
                  </a:cubicBezTo>
                  <a:cubicBezTo>
                    <a:pt x="50800" y="1252601"/>
                    <a:pt x="708660" y="1614678"/>
                    <a:pt x="1556512" y="1614678"/>
                  </a:cubicBezTo>
                  <a:cubicBezTo>
                    <a:pt x="2404364" y="1614678"/>
                    <a:pt x="3062224" y="1252601"/>
                    <a:pt x="3062224" y="832739"/>
                  </a:cubicBezTo>
                  <a:cubicBezTo>
                    <a:pt x="3062224" y="412877"/>
                    <a:pt x="2404364" y="50800"/>
                    <a:pt x="1556512" y="50800"/>
                  </a:cubicBezTo>
                  <a:lnTo>
                    <a:pt x="1556512" y="25400"/>
                  </a:lnTo>
                  <a:lnTo>
                    <a:pt x="1556512" y="50800"/>
                  </a:lnTo>
                  <a:cubicBezTo>
                    <a:pt x="708660" y="50800"/>
                    <a:pt x="50800" y="412877"/>
                    <a:pt x="50800" y="832739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3113022" cy="1722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TACHYON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762049" y="9446"/>
            <a:ext cx="3313680" cy="1684302"/>
            <a:chOff x="0" y="0"/>
            <a:chExt cx="4418240" cy="2245736"/>
          </a:xfrm>
        </p:grpSpPr>
        <p:sp>
          <p:nvSpPr>
            <p:cNvPr id="15" name="Freeform 15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9489333" y="6105619"/>
            <a:ext cx="6424480" cy="4333116"/>
            <a:chOff x="0" y="0"/>
            <a:chExt cx="8565973" cy="5777489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8565973" cy="5777489"/>
              <a:chOff x="0" y="0"/>
              <a:chExt cx="8711148" cy="5875404"/>
            </a:xfrm>
          </p:grpSpPr>
          <p:sp>
            <p:nvSpPr>
              <p:cNvPr id="18" name="Freeform 18" descr="A screenshot of a mobile application  AI-generated content may be incorrect."/>
              <p:cNvSpPr/>
              <p:nvPr/>
            </p:nvSpPr>
            <p:spPr>
              <a:xfrm>
                <a:off x="0" y="0"/>
                <a:ext cx="8711184" cy="5875362"/>
              </a:xfrm>
              <a:custGeom>
                <a:avLst/>
                <a:gdLst/>
                <a:ahLst/>
                <a:cxnLst/>
                <a:rect l="l" t="t" r="r" b="b"/>
                <a:pathLst>
                  <a:path w="8711184" h="5875362">
                    <a:moveTo>
                      <a:pt x="0" y="0"/>
                    </a:moveTo>
                    <a:lnTo>
                      <a:pt x="8711184" y="0"/>
                    </a:lnTo>
                    <a:lnTo>
                      <a:pt x="8711184" y="5875362"/>
                    </a:lnTo>
                    <a:lnTo>
                      <a:pt x="0" y="587536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3602" t="-35180" r="-1267" b="-20306"/>
                </a:stretch>
              </a:blip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1159892" y="1360537"/>
              <a:ext cx="61291" cy="123979"/>
              <a:chOff x="0" y="0"/>
              <a:chExt cx="12543" cy="2537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2543" cy="25372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25372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5372"/>
                    </a:lnTo>
                    <a:lnTo>
                      <a:pt x="0" y="25372"/>
                    </a:lnTo>
                    <a:close/>
                  </a:path>
                </a:pathLst>
              </a:custGeom>
              <a:solidFill>
                <a:srgbClr val="F7C586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57150"/>
                <a:ext cx="12543" cy="82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8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201649" y="2786640"/>
              <a:ext cx="377605" cy="88821"/>
              <a:chOff x="0" y="0"/>
              <a:chExt cx="77277" cy="1817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7277" cy="18177"/>
              </a:xfrm>
              <a:custGeom>
                <a:avLst/>
                <a:gdLst/>
                <a:ahLst/>
                <a:cxnLst/>
                <a:rect l="l" t="t" r="r" b="b"/>
                <a:pathLst>
                  <a:path w="77277" h="18177">
                    <a:moveTo>
                      <a:pt x="0" y="0"/>
                    </a:moveTo>
                    <a:lnTo>
                      <a:pt x="77277" y="0"/>
                    </a:lnTo>
                    <a:lnTo>
                      <a:pt x="77277" y="18177"/>
                    </a:lnTo>
                    <a:lnTo>
                      <a:pt x="0" y="18177"/>
                    </a:lnTo>
                    <a:close/>
                  </a:path>
                </a:pathLst>
              </a:custGeom>
              <a:solidFill>
                <a:srgbClr val="CB7842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77277" cy="753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8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165742" y="1327433"/>
              <a:ext cx="55441" cy="180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9"/>
                </a:lnSpc>
                <a:spcBef>
                  <a:spcPct val="0"/>
                </a:spcBef>
              </a:pPr>
              <a:r>
                <a:rPr lang="en-US" sz="842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201649" y="2770032"/>
              <a:ext cx="377605" cy="118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2"/>
                </a:lnSpc>
                <a:spcBef>
                  <a:spcPct val="0"/>
                </a:spcBef>
              </a:pPr>
              <a:r>
                <a:rPr lang="en-US" sz="537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MARKET</a:t>
              </a: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970288" y="1249232"/>
              <a:ext cx="538135" cy="337101"/>
              <a:chOff x="0" y="0"/>
              <a:chExt cx="557530" cy="34925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50800" y="50800"/>
                <a:ext cx="45847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458470" h="247650">
                    <a:moveTo>
                      <a:pt x="0" y="148590"/>
                    </a:moveTo>
                    <a:cubicBezTo>
                      <a:pt x="0" y="147320"/>
                      <a:pt x="1270" y="140970"/>
                      <a:pt x="2540" y="137160"/>
                    </a:cubicBezTo>
                    <a:cubicBezTo>
                      <a:pt x="2540" y="133350"/>
                      <a:pt x="3810" y="127000"/>
                      <a:pt x="3810" y="127000"/>
                    </a:cubicBezTo>
                    <a:cubicBezTo>
                      <a:pt x="3810" y="127000"/>
                      <a:pt x="6350" y="120650"/>
                      <a:pt x="7620" y="116840"/>
                    </a:cubicBezTo>
                    <a:cubicBezTo>
                      <a:pt x="8890" y="113030"/>
                      <a:pt x="11430" y="106680"/>
                      <a:pt x="12700" y="106680"/>
                    </a:cubicBezTo>
                    <a:cubicBezTo>
                      <a:pt x="12700" y="106680"/>
                      <a:pt x="16510" y="101600"/>
                      <a:pt x="19050" y="99060"/>
                    </a:cubicBezTo>
                    <a:cubicBezTo>
                      <a:pt x="20320" y="95250"/>
                      <a:pt x="25400" y="90170"/>
                      <a:pt x="25400" y="90170"/>
                    </a:cubicBezTo>
                    <a:cubicBezTo>
                      <a:pt x="25400" y="90170"/>
                      <a:pt x="30480" y="85090"/>
                      <a:pt x="33020" y="82550"/>
                    </a:cubicBezTo>
                    <a:cubicBezTo>
                      <a:pt x="35560" y="81280"/>
                      <a:pt x="41910" y="76200"/>
                      <a:pt x="41910" y="76200"/>
                    </a:cubicBezTo>
                    <a:cubicBezTo>
                      <a:pt x="41910" y="76200"/>
                      <a:pt x="43180" y="76200"/>
                      <a:pt x="44450" y="74930"/>
                    </a:cubicBezTo>
                    <a:cubicBezTo>
                      <a:pt x="48260" y="71120"/>
                      <a:pt x="52070" y="49530"/>
                      <a:pt x="62230" y="40640"/>
                    </a:cubicBezTo>
                    <a:cubicBezTo>
                      <a:pt x="77470" y="27940"/>
                      <a:pt x="118110" y="13970"/>
                      <a:pt x="134620" y="13970"/>
                    </a:cubicBezTo>
                    <a:cubicBezTo>
                      <a:pt x="142240" y="12700"/>
                      <a:pt x="147320" y="17780"/>
                      <a:pt x="152400" y="17780"/>
                    </a:cubicBezTo>
                    <a:cubicBezTo>
                      <a:pt x="156210" y="19050"/>
                      <a:pt x="158750" y="19050"/>
                      <a:pt x="161290" y="19050"/>
                    </a:cubicBezTo>
                    <a:cubicBezTo>
                      <a:pt x="162560" y="19050"/>
                      <a:pt x="163830" y="19050"/>
                      <a:pt x="163830" y="19050"/>
                    </a:cubicBezTo>
                    <a:cubicBezTo>
                      <a:pt x="163830" y="19050"/>
                      <a:pt x="165100" y="19050"/>
                      <a:pt x="165100" y="19050"/>
                    </a:cubicBezTo>
                    <a:cubicBezTo>
                      <a:pt x="165100" y="17780"/>
                      <a:pt x="171450" y="16510"/>
                      <a:pt x="173990" y="15240"/>
                    </a:cubicBezTo>
                    <a:cubicBezTo>
                      <a:pt x="177800" y="13970"/>
                      <a:pt x="184150" y="12700"/>
                      <a:pt x="184150" y="11430"/>
                    </a:cubicBezTo>
                    <a:cubicBezTo>
                      <a:pt x="185420" y="11430"/>
                      <a:pt x="191770" y="11430"/>
                      <a:pt x="195580" y="11430"/>
                    </a:cubicBezTo>
                    <a:cubicBezTo>
                      <a:pt x="199390" y="11430"/>
                      <a:pt x="205740" y="10160"/>
                      <a:pt x="205740" y="10160"/>
                    </a:cubicBezTo>
                    <a:cubicBezTo>
                      <a:pt x="205740" y="10160"/>
                      <a:pt x="213360" y="11430"/>
                      <a:pt x="215900" y="12700"/>
                    </a:cubicBezTo>
                    <a:cubicBezTo>
                      <a:pt x="219710" y="12700"/>
                      <a:pt x="226060" y="13970"/>
                      <a:pt x="227330" y="13970"/>
                    </a:cubicBezTo>
                    <a:cubicBezTo>
                      <a:pt x="227330" y="13970"/>
                      <a:pt x="233680" y="17780"/>
                      <a:pt x="236220" y="19050"/>
                    </a:cubicBezTo>
                    <a:cubicBezTo>
                      <a:pt x="240030" y="20320"/>
                      <a:pt x="246380" y="22860"/>
                      <a:pt x="246380" y="22860"/>
                    </a:cubicBezTo>
                    <a:cubicBezTo>
                      <a:pt x="246380" y="22860"/>
                      <a:pt x="252730" y="29210"/>
                      <a:pt x="254000" y="29210"/>
                    </a:cubicBezTo>
                    <a:cubicBezTo>
                      <a:pt x="255270" y="29210"/>
                      <a:pt x="255270" y="30480"/>
                      <a:pt x="255270" y="30480"/>
                    </a:cubicBezTo>
                    <a:cubicBezTo>
                      <a:pt x="256540" y="30480"/>
                      <a:pt x="265430" y="25400"/>
                      <a:pt x="266700" y="25400"/>
                    </a:cubicBezTo>
                    <a:cubicBezTo>
                      <a:pt x="266700" y="25400"/>
                      <a:pt x="266700" y="25400"/>
                      <a:pt x="266700" y="24130"/>
                    </a:cubicBezTo>
                    <a:cubicBezTo>
                      <a:pt x="269240" y="22860"/>
                      <a:pt x="313690" y="5080"/>
                      <a:pt x="317500" y="3810"/>
                    </a:cubicBezTo>
                    <a:cubicBezTo>
                      <a:pt x="317500" y="2540"/>
                      <a:pt x="325120" y="2540"/>
                      <a:pt x="327660" y="2540"/>
                    </a:cubicBezTo>
                    <a:cubicBezTo>
                      <a:pt x="331470" y="2540"/>
                      <a:pt x="337820" y="2540"/>
                      <a:pt x="337820" y="2540"/>
                    </a:cubicBezTo>
                    <a:cubicBezTo>
                      <a:pt x="337820" y="2540"/>
                      <a:pt x="344170" y="3810"/>
                      <a:pt x="346710" y="3810"/>
                    </a:cubicBezTo>
                    <a:cubicBezTo>
                      <a:pt x="347980" y="3810"/>
                      <a:pt x="349250" y="2540"/>
                      <a:pt x="351790" y="2540"/>
                    </a:cubicBezTo>
                    <a:cubicBezTo>
                      <a:pt x="354330" y="1270"/>
                      <a:pt x="361950" y="0"/>
                      <a:pt x="361950" y="0"/>
                    </a:cubicBezTo>
                    <a:cubicBezTo>
                      <a:pt x="361950" y="0"/>
                      <a:pt x="368300" y="0"/>
                      <a:pt x="372110" y="0"/>
                    </a:cubicBezTo>
                    <a:cubicBezTo>
                      <a:pt x="374650" y="0"/>
                      <a:pt x="381000" y="0"/>
                      <a:pt x="381000" y="0"/>
                    </a:cubicBezTo>
                    <a:cubicBezTo>
                      <a:pt x="382270" y="0"/>
                      <a:pt x="387350" y="1270"/>
                      <a:pt x="391160" y="2540"/>
                    </a:cubicBezTo>
                    <a:cubicBezTo>
                      <a:pt x="394970" y="3810"/>
                      <a:pt x="400050" y="5080"/>
                      <a:pt x="401320" y="5080"/>
                    </a:cubicBezTo>
                    <a:cubicBezTo>
                      <a:pt x="401320" y="5080"/>
                      <a:pt x="406400" y="7620"/>
                      <a:pt x="408940" y="8890"/>
                    </a:cubicBezTo>
                    <a:cubicBezTo>
                      <a:pt x="412750" y="11430"/>
                      <a:pt x="417830" y="13970"/>
                      <a:pt x="417830" y="13970"/>
                    </a:cubicBezTo>
                    <a:cubicBezTo>
                      <a:pt x="417830" y="13970"/>
                      <a:pt x="422910" y="19050"/>
                      <a:pt x="425450" y="20320"/>
                    </a:cubicBezTo>
                    <a:cubicBezTo>
                      <a:pt x="427990" y="22860"/>
                      <a:pt x="433070" y="27940"/>
                      <a:pt x="433070" y="27940"/>
                    </a:cubicBezTo>
                    <a:cubicBezTo>
                      <a:pt x="433070" y="27940"/>
                      <a:pt x="436880" y="33020"/>
                      <a:pt x="438150" y="35560"/>
                    </a:cubicBezTo>
                    <a:cubicBezTo>
                      <a:pt x="440690" y="38100"/>
                      <a:pt x="444500" y="43180"/>
                      <a:pt x="444500" y="44450"/>
                    </a:cubicBezTo>
                    <a:cubicBezTo>
                      <a:pt x="444500" y="44450"/>
                      <a:pt x="447040" y="49530"/>
                      <a:pt x="448310" y="53340"/>
                    </a:cubicBezTo>
                    <a:cubicBezTo>
                      <a:pt x="449580" y="55880"/>
                      <a:pt x="450850" y="62230"/>
                      <a:pt x="450850" y="62230"/>
                    </a:cubicBezTo>
                    <a:cubicBezTo>
                      <a:pt x="450850" y="62230"/>
                      <a:pt x="452120" y="68580"/>
                      <a:pt x="452120" y="72390"/>
                    </a:cubicBezTo>
                    <a:cubicBezTo>
                      <a:pt x="453390" y="76200"/>
                      <a:pt x="453390" y="82550"/>
                      <a:pt x="453390" y="82550"/>
                    </a:cubicBezTo>
                    <a:cubicBezTo>
                      <a:pt x="453390" y="82550"/>
                      <a:pt x="452120" y="88900"/>
                      <a:pt x="452120" y="91440"/>
                    </a:cubicBezTo>
                    <a:cubicBezTo>
                      <a:pt x="452120" y="93980"/>
                      <a:pt x="450850" y="95250"/>
                      <a:pt x="452120" y="96520"/>
                    </a:cubicBezTo>
                    <a:cubicBezTo>
                      <a:pt x="452120" y="97790"/>
                      <a:pt x="455930" y="97790"/>
                      <a:pt x="455930" y="99060"/>
                    </a:cubicBezTo>
                    <a:cubicBezTo>
                      <a:pt x="458470" y="110490"/>
                      <a:pt x="397510" y="187960"/>
                      <a:pt x="400050" y="200660"/>
                    </a:cubicBezTo>
                    <a:cubicBezTo>
                      <a:pt x="401320" y="204470"/>
                      <a:pt x="410210" y="204470"/>
                      <a:pt x="410210" y="205740"/>
                    </a:cubicBezTo>
                    <a:cubicBezTo>
                      <a:pt x="410210" y="207010"/>
                      <a:pt x="401320" y="203200"/>
                      <a:pt x="397510" y="204470"/>
                    </a:cubicBezTo>
                    <a:cubicBezTo>
                      <a:pt x="394970" y="207010"/>
                      <a:pt x="396240" y="213360"/>
                      <a:pt x="392430" y="214630"/>
                    </a:cubicBezTo>
                    <a:cubicBezTo>
                      <a:pt x="384810" y="217170"/>
                      <a:pt x="361950" y="204470"/>
                      <a:pt x="346710" y="201930"/>
                    </a:cubicBezTo>
                    <a:cubicBezTo>
                      <a:pt x="332740" y="199390"/>
                      <a:pt x="316230" y="196850"/>
                      <a:pt x="303530" y="199390"/>
                    </a:cubicBezTo>
                    <a:cubicBezTo>
                      <a:pt x="290830" y="203200"/>
                      <a:pt x="285750" y="218440"/>
                      <a:pt x="270510" y="220980"/>
                    </a:cubicBezTo>
                    <a:cubicBezTo>
                      <a:pt x="247650" y="227330"/>
                      <a:pt x="194310" y="207010"/>
                      <a:pt x="175260" y="210820"/>
                    </a:cubicBezTo>
                    <a:cubicBezTo>
                      <a:pt x="167640" y="212090"/>
                      <a:pt x="162560" y="217170"/>
                      <a:pt x="158750" y="218440"/>
                    </a:cubicBezTo>
                    <a:cubicBezTo>
                      <a:pt x="158750" y="219710"/>
                      <a:pt x="157480" y="219710"/>
                      <a:pt x="157480" y="220980"/>
                    </a:cubicBezTo>
                    <a:cubicBezTo>
                      <a:pt x="154940" y="222250"/>
                      <a:pt x="152400" y="226060"/>
                      <a:pt x="149860" y="227330"/>
                    </a:cubicBezTo>
                    <a:cubicBezTo>
                      <a:pt x="148590" y="228600"/>
                      <a:pt x="147320" y="229870"/>
                      <a:pt x="146050" y="229870"/>
                    </a:cubicBezTo>
                    <a:cubicBezTo>
                      <a:pt x="144780" y="231140"/>
                      <a:pt x="143510" y="232410"/>
                      <a:pt x="142240" y="233680"/>
                    </a:cubicBezTo>
                    <a:cubicBezTo>
                      <a:pt x="139700" y="234950"/>
                      <a:pt x="135890" y="236220"/>
                      <a:pt x="133350" y="237490"/>
                    </a:cubicBezTo>
                    <a:cubicBezTo>
                      <a:pt x="130810" y="238760"/>
                      <a:pt x="127000" y="241300"/>
                      <a:pt x="124460" y="242570"/>
                    </a:cubicBezTo>
                    <a:cubicBezTo>
                      <a:pt x="123190" y="242570"/>
                      <a:pt x="121920" y="242570"/>
                      <a:pt x="119380" y="242570"/>
                    </a:cubicBezTo>
                    <a:cubicBezTo>
                      <a:pt x="118110" y="243840"/>
                      <a:pt x="116840" y="243840"/>
                      <a:pt x="115570" y="245110"/>
                    </a:cubicBezTo>
                    <a:cubicBezTo>
                      <a:pt x="113030" y="245110"/>
                      <a:pt x="109220" y="245110"/>
                      <a:pt x="105410" y="245110"/>
                    </a:cubicBezTo>
                    <a:cubicBezTo>
                      <a:pt x="102870" y="245110"/>
                      <a:pt x="99060" y="246380"/>
                      <a:pt x="96520" y="247650"/>
                    </a:cubicBezTo>
                    <a:cubicBezTo>
                      <a:pt x="93980" y="247650"/>
                      <a:pt x="92710" y="246380"/>
                      <a:pt x="91440" y="246380"/>
                    </a:cubicBezTo>
                    <a:cubicBezTo>
                      <a:pt x="88900" y="246380"/>
                      <a:pt x="87630" y="246380"/>
                      <a:pt x="86360" y="246380"/>
                    </a:cubicBezTo>
                    <a:cubicBezTo>
                      <a:pt x="83820" y="246380"/>
                      <a:pt x="80010" y="245110"/>
                      <a:pt x="76200" y="243840"/>
                    </a:cubicBezTo>
                    <a:cubicBezTo>
                      <a:pt x="73660" y="243840"/>
                      <a:pt x="69850" y="243840"/>
                      <a:pt x="67310" y="242570"/>
                    </a:cubicBezTo>
                    <a:cubicBezTo>
                      <a:pt x="64770" y="242570"/>
                      <a:pt x="64770" y="241300"/>
                      <a:pt x="62230" y="240030"/>
                    </a:cubicBezTo>
                    <a:cubicBezTo>
                      <a:pt x="60960" y="240030"/>
                      <a:pt x="59690" y="240030"/>
                      <a:pt x="58420" y="238760"/>
                    </a:cubicBezTo>
                    <a:cubicBezTo>
                      <a:pt x="55880" y="237490"/>
                      <a:pt x="52070" y="234950"/>
                      <a:pt x="49530" y="233680"/>
                    </a:cubicBezTo>
                    <a:cubicBezTo>
                      <a:pt x="46990" y="232410"/>
                      <a:pt x="43180" y="231140"/>
                      <a:pt x="40640" y="229870"/>
                    </a:cubicBezTo>
                    <a:cubicBezTo>
                      <a:pt x="39370" y="228600"/>
                      <a:pt x="39370" y="227330"/>
                      <a:pt x="38100" y="226060"/>
                    </a:cubicBezTo>
                    <a:cubicBezTo>
                      <a:pt x="36830" y="224790"/>
                      <a:pt x="35560" y="224790"/>
                      <a:pt x="33020" y="223520"/>
                    </a:cubicBezTo>
                    <a:cubicBezTo>
                      <a:pt x="31750" y="220980"/>
                      <a:pt x="29210" y="218440"/>
                      <a:pt x="27940" y="215900"/>
                    </a:cubicBezTo>
                    <a:cubicBezTo>
                      <a:pt x="25400" y="213360"/>
                      <a:pt x="21590" y="209550"/>
                      <a:pt x="20320" y="208280"/>
                    </a:cubicBezTo>
                    <a:cubicBezTo>
                      <a:pt x="20320" y="208280"/>
                      <a:pt x="16510" y="201930"/>
                      <a:pt x="15240" y="199390"/>
                    </a:cubicBezTo>
                    <a:cubicBezTo>
                      <a:pt x="12700" y="195580"/>
                      <a:pt x="8890" y="189230"/>
                      <a:pt x="8890" y="189230"/>
                    </a:cubicBezTo>
                    <a:cubicBezTo>
                      <a:pt x="8890" y="189230"/>
                      <a:pt x="6350" y="182880"/>
                      <a:pt x="5080" y="179070"/>
                    </a:cubicBezTo>
                    <a:cubicBezTo>
                      <a:pt x="3810" y="176530"/>
                      <a:pt x="2540" y="168910"/>
                      <a:pt x="2540" y="168910"/>
                    </a:cubicBezTo>
                    <a:cubicBezTo>
                      <a:pt x="2540" y="168910"/>
                      <a:pt x="1270" y="162560"/>
                      <a:pt x="1270" y="158750"/>
                    </a:cubicBezTo>
                    <a:cubicBezTo>
                      <a:pt x="1270" y="154940"/>
                      <a:pt x="0" y="148590"/>
                      <a:pt x="0" y="148590"/>
                    </a:cubicBezTo>
                  </a:path>
                </a:pathLst>
              </a:custGeom>
              <a:solidFill>
                <a:srgbClr val="F7C586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904093" y="1283555"/>
              <a:ext cx="631298" cy="306455"/>
              <a:chOff x="0" y="0"/>
              <a:chExt cx="654050" cy="3175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50800" y="50800"/>
                <a:ext cx="55118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551180" h="215900">
                    <a:moveTo>
                      <a:pt x="0" y="140970"/>
                    </a:moveTo>
                    <a:cubicBezTo>
                      <a:pt x="17780" y="96520"/>
                      <a:pt x="38100" y="88900"/>
                      <a:pt x="52070" y="78740"/>
                    </a:cubicBezTo>
                    <a:cubicBezTo>
                      <a:pt x="64770" y="69850"/>
                      <a:pt x="77470" y="60960"/>
                      <a:pt x="87630" y="52070"/>
                    </a:cubicBezTo>
                    <a:cubicBezTo>
                      <a:pt x="95250" y="46990"/>
                      <a:pt x="104140" y="38100"/>
                      <a:pt x="106680" y="35560"/>
                    </a:cubicBezTo>
                    <a:cubicBezTo>
                      <a:pt x="107950" y="35560"/>
                      <a:pt x="107950" y="34290"/>
                      <a:pt x="107950" y="34290"/>
                    </a:cubicBezTo>
                    <a:cubicBezTo>
                      <a:pt x="107950" y="34290"/>
                      <a:pt x="107950" y="34290"/>
                      <a:pt x="107950" y="35560"/>
                    </a:cubicBezTo>
                    <a:cubicBezTo>
                      <a:pt x="109220" y="35560"/>
                      <a:pt x="113030" y="27940"/>
                      <a:pt x="118110" y="26670"/>
                    </a:cubicBezTo>
                    <a:cubicBezTo>
                      <a:pt x="125730" y="25400"/>
                      <a:pt x="142240" y="39370"/>
                      <a:pt x="153670" y="39370"/>
                    </a:cubicBezTo>
                    <a:cubicBezTo>
                      <a:pt x="163830" y="39370"/>
                      <a:pt x="172720" y="34290"/>
                      <a:pt x="182880" y="30480"/>
                    </a:cubicBezTo>
                    <a:cubicBezTo>
                      <a:pt x="195580" y="26670"/>
                      <a:pt x="210820" y="17780"/>
                      <a:pt x="224790" y="15240"/>
                    </a:cubicBezTo>
                    <a:cubicBezTo>
                      <a:pt x="237490" y="11430"/>
                      <a:pt x="248920" y="11430"/>
                      <a:pt x="260350" y="10160"/>
                    </a:cubicBezTo>
                    <a:cubicBezTo>
                      <a:pt x="273050" y="8890"/>
                      <a:pt x="284480" y="10160"/>
                      <a:pt x="297180" y="10160"/>
                    </a:cubicBezTo>
                    <a:cubicBezTo>
                      <a:pt x="309880" y="8890"/>
                      <a:pt x="323850" y="7620"/>
                      <a:pt x="336550" y="6350"/>
                    </a:cubicBezTo>
                    <a:cubicBezTo>
                      <a:pt x="347980" y="6350"/>
                      <a:pt x="358140" y="6350"/>
                      <a:pt x="369570" y="6350"/>
                    </a:cubicBezTo>
                    <a:cubicBezTo>
                      <a:pt x="381000" y="6350"/>
                      <a:pt x="392430" y="7620"/>
                      <a:pt x="403860" y="6350"/>
                    </a:cubicBezTo>
                    <a:cubicBezTo>
                      <a:pt x="416560" y="5080"/>
                      <a:pt x="426720" y="0"/>
                      <a:pt x="439420" y="0"/>
                    </a:cubicBezTo>
                    <a:cubicBezTo>
                      <a:pt x="454660" y="0"/>
                      <a:pt x="476250" y="1270"/>
                      <a:pt x="490220" y="6350"/>
                    </a:cubicBezTo>
                    <a:cubicBezTo>
                      <a:pt x="500380" y="11430"/>
                      <a:pt x="508000" y="17780"/>
                      <a:pt x="515620" y="26670"/>
                    </a:cubicBezTo>
                    <a:cubicBezTo>
                      <a:pt x="524510" y="35560"/>
                      <a:pt x="532130" y="45720"/>
                      <a:pt x="538480" y="57150"/>
                    </a:cubicBezTo>
                    <a:cubicBezTo>
                      <a:pt x="544830" y="69850"/>
                      <a:pt x="551180" y="83820"/>
                      <a:pt x="551180" y="97790"/>
                    </a:cubicBezTo>
                    <a:cubicBezTo>
                      <a:pt x="551180" y="111760"/>
                      <a:pt x="542290" y="130810"/>
                      <a:pt x="537210" y="144780"/>
                    </a:cubicBezTo>
                    <a:cubicBezTo>
                      <a:pt x="533400" y="156210"/>
                      <a:pt x="532130" y="167640"/>
                      <a:pt x="525780" y="176530"/>
                    </a:cubicBezTo>
                    <a:cubicBezTo>
                      <a:pt x="519430" y="186690"/>
                      <a:pt x="505460" y="195580"/>
                      <a:pt x="494030" y="201930"/>
                    </a:cubicBezTo>
                    <a:cubicBezTo>
                      <a:pt x="483870" y="208280"/>
                      <a:pt x="471170" y="215900"/>
                      <a:pt x="459740" y="214630"/>
                    </a:cubicBezTo>
                    <a:cubicBezTo>
                      <a:pt x="447040" y="213360"/>
                      <a:pt x="426720" y="200660"/>
                      <a:pt x="420370" y="190500"/>
                    </a:cubicBezTo>
                    <a:cubicBezTo>
                      <a:pt x="415290" y="181610"/>
                      <a:pt x="421640" y="165100"/>
                      <a:pt x="416560" y="160020"/>
                    </a:cubicBezTo>
                    <a:cubicBezTo>
                      <a:pt x="410210" y="153670"/>
                      <a:pt x="389890" y="161290"/>
                      <a:pt x="381000" y="154940"/>
                    </a:cubicBezTo>
                    <a:cubicBezTo>
                      <a:pt x="372110" y="149860"/>
                      <a:pt x="368300" y="138430"/>
                      <a:pt x="361950" y="128270"/>
                    </a:cubicBezTo>
                    <a:cubicBezTo>
                      <a:pt x="354330" y="118110"/>
                      <a:pt x="341630" y="101600"/>
                      <a:pt x="340360" y="93980"/>
                    </a:cubicBezTo>
                    <a:cubicBezTo>
                      <a:pt x="340360" y="88900"/>
                      <a:pt x="347980" y="85090"/>
                      <a:pt x="346710" y="82550"/>
                    </a:cubicBezTo>
                    <a:cubicBezTo>
                      <a:pt x="344170" y="78740"/>
                      <a:pt x="327660" y="81280"/>
                      <a:pt x="316230" y="81280"/>
                    </a:cubicBezTo>
                    <a:cubicBezTo>
                      <a:pt x="302260" y="82550"/>
                      <a:pt x="284480" y="85090"/>
                      <a:pt x="270510" y="86360"/>
                    </a:cubicBezTo>
                    <a:cubicBezTo>
                      <a:pt x="257810" y="87630"/>
                      <a:pt x="247650" y="86360"/>
                      <a:pt x="236220" y="88900"/>
                    </a:cubicBezTo>
                    <a:cubicBezTo>
                      <a:pt x="224790" y="91440"/>
                      <a:pt x="212090" y="97790"/>
                      <a:pt x="200660" y="101600"/>
                    </a:cubicBezTo>
                    <a:cubicBezTo>
                      <a:pt x="190500" y="105410"/>
                      <a:pt x="180340" y="105410"/>
                      <a:pt x="168910" y="109220"/>
                    </a:cubicBezTo>
                    <a:cubicBezTo>
                      <a:pt x="154940" y="114300"/>
                      <a:pt x="139700" y="125730"/>
                      <a:pt x="127000" y="133350"/>
                    </a:cubicBezTo>
                    <a:cubicBezTo>
                      <a:pt x="115570" y="140970"/>
                      <a:pt x="105410" y="148590"/>
                      <a:pt x="93980" y="156210"/>
                    </a:cubicBezTo>
                    <a:cubicBezTo>
                      <a:pt x="82550" y="165100"/>
                      <a:pt x="66040" y="177800"/>
                      <a:pt x="57150" y="181610"/>
                    </a:cubicBezTo>
                    <a:cubicBezTo>
                      <a:pt x="52070" y="182880"/>
                      <a:pt x="48260" y="181610"/>
                      <a:pt x="45720" y="181610"/>
                    </a:cubicBezTo>
                    <a:cubicBezTo>
                      <a:pt x="44450" y="182880"/>
                      <a:pt x="43180" y="182880"/>
                      <a:pt x="41910" y="182880"/>
                    </a:cubicBezTo>
                    <a:cubicBezTo>
                      <a:pt x="39370" y="184150"/>
                      <a:pt x="35560" y="184150"/>
                      <a:pt x="34290" y="182880"/>
                    </a:cubicBezTo>
                    <a:cubicBezTo>
                      <a:pt x="33020" y="182880"/>
                      <a:pt x="33020" y="182880"/>
                      <a:pt x="31750" y="182880"/>
                    </a:cubicBezTo>
                    <a:cubicBezTo>
                      <a:pt x="29210" y="182880"/>
                      <a:pt x="20320" y="185420"/>
                      <a:pt x="17780" y="184150"/>
                    </a:cubicBezTo>
                    <a:cubicBezTo>
                      <a:pt x="15240" y="182880"/>
                      <a:pt x="15240" y="176530"/>
                      <a:pt x="12700" y="173990"/>
                    </a:cubicBezTo>
                    <a:cubicBezTo>
                      <a:pt x="11430" y="171450"/>
                      <a:pt x="10160" y="170180"/>
                      <a:pt x="8890" y="167640"/>
                    </a:cubicBezTo>
                    <a:cubicBezTo>
                      <a:pt x="7620" y="165100"/>
                      <a:pt x="6350" y="162560"/>
                      <a:pt x="5080" y="160020"/>
                    </a:cubicBezTo>
                    <a:cubicBezTo>
                      <a:pt x="5080" y="157480"/>
                      <a:pt x="3810" y="153670"/>
                      <a:pt x="3810" y="152400"/>
                    </a:cubicBezTo>
                    <a:cubicBezTo>
                      <a:pt x="3810" y="151130"/>
                      <a:pt x="0" y="140970"/>
                      <a:pt x="0" y="140970"/>
                    </a:cubicBezTo>
                    <a:moveTo>
                      <a:pt x="422910" y="76200"/>
                    </a:moveTo>
                    <a:cubicBezTo>
                      <a:pt x="426720" y="85090"/>
                      <a:pt x="430530" y="82550"/>
                      <a:pt x="431800" y="81280"/>
                    </a:cubicBezTo>
                    <a:cubicBezTo>
                      <a:pt x="434340" y="80010"/>
                      <a:pt x="440690" y="77470"/>
                      <a:pt x="440690" y="76200"/>
                    </a:cubicBezTo>
                    <a:cubicBezTo>
                      <a:pt x="440690" y="74930"/>
                      <a:pt x="422910" y="76200"/>
                      <a:pt x="422910" y="76200"/>
                    </a:cubicBezTo>
                  </a:path>
                </a:pathLst>
              </a:custGeom>
              <a:solidFill>
                <a:srgbClr val="F7C586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644220" y="1270071"/>
              <a:ext cx="471941" cy="323617"/>
              <a:chOff x="0" y="0"/>
              <a:chExt cx="488950" cy="33528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50800" y="50800"/>
                <a:ext cx="387350" cy="236220"/>
              </a:xfrm>
              <a:custGeom>
                <a:avLst/>
                <a:gdLst/>
                <a:ahLst/>
                <a:cxnLst/>
                <a:rect l="l" t="t" r="r" b="b"/>
                <a:pathLst>
                  <a:path w="387350" h="236220">
                    <a:moveTo>
                      <a:pt x="0" y="161290"/>
                    </a:moveTo>
                    <a:cubicBezTo>
                      <a:pt x="0" y="161290"/>
                      <a:pt x="1270" y="140970"/>
                      <a:pt x="5080" y="130810"/>
                    </a:cubicBezTo>
                    <a:cubicBezTo>
                      <a:pt x="8890" y="119380"/>
                      <a:pt x="17780" y="107950"/>
                      <a:pt x="22860" y="96520"/>
                    </a:cubicBezTo>
                    <a:cubicBezTo>
                      <a:pt x="29210" y="85090"/>
                      <a:pt x="31750" y="72390"/>
                      <a:pt x="39370" y="62230"/>
                    </a:cubicBezTo>
                    <a:cubicBezTo>
                      <a:pt x="45720" y="52070"/>
                      <a:pt x="54610" y="41910"/>
                      <a:pt x="64770" y="35560"/>
                    </a:cubicBezTo>
                    <a:cubicBezTo>
                      <a:pt x="76200" y="29210"/>
                      <a:pt x="97790" y="21590"/>
                      <a:pt x="106680" y="22860"/>
                    </a:cubicBezTo>
                    <a:cubicBezTo>
                      <a:pt x="111760" y="24130"/>
                      <a:pt x="113030" y="31750"/>
                      <a:pt x="116840" y="31750"/>
                    </a:cubicBezTo>
                    <a:cubicBezTo>
                      <a:pt x="119380" y="31750"/>
                      <a:pt x="124460" y="26670"/>
                      <a:pt x="124460" y="26670"/>
                    </a:cubicBezTo>
                    <a:cubicBezTo>
                      <a:pt x="124460" y="26670"/>
                      <a:pt x="127000" y="26670"/>
                      <a:pt x="128270" y="25400"/>
                    </a:cubicBezTo>
                    <a:cubicBezTo>
                      <a:pt x="130810" y="25400"/>
                      <a:pt x="133350" y="24130"/>
                      <a:pt x="133350" y="24130"/>
                    </a:cubicBezTo>
                    <a:cubicBezTo>
                      <a:pt x="133350" y="24130"/>
                      <a:pt x="135890" y="24130"/>
                      <a:pt x="138430" y="24130"/>
                    </a:cubicBezTo>
                    <a:cubicBezTo>
                      <a:pt x="139700" y="24130"/>
                      <a:pt x="139700" y="24130"/>
                      <a:pt x="140970" y="24130"/>
                    </a:cubicBezTo>
                    <a:cubicBezTo>
                      <a:pt x="142240" y="24130"/>
                      <a:pt x="144780" y="22860"/>
                      <a:pt x="144780" y="22860"/>
                    </a:cubicBezTo>
                    <a:cubicBezTo>
                      <a:pt x="144780" y="22860"/>
                      <a:pt x="148590" y="22860"/>
                      <a:pt x="149860" y="22860"/>
                    </a:cubicBezTo>
                    <a:cubicBezTo>
                      <a:pt x="151130" y="22860"/>
                      <a:pt x="154940" y="22860"/>
                      <a:pt x="154940" y="22860"/>
                    </a:cubicBezTo>
                    <a:cubicBezTo>
                      <a:pt x="154940" y="22860"/>
                      <a:pt x="157480" y="22860"/>
                      <a:pt x="158750" y="24130"/>
                    </a:cubicBezTo>
                    <a:cubicBezTo>
                      <a:pt x="160020" y="24130"/>
                      <a:pt x="163830" y="24130"/>
                      <a:pt x="163830" y="24130"/>
                    </a:cubicBezTo>
                    <a:cubicBezTo>
                      <a:pt x="163830" y="24130"/>
                      <a:pt x="166370" y="25400"/>
                      <a:pt x="167640" y="26670"/>
                    </a:cubicBezTo>
                    <a:cubicBezTo>
                      <a:pt x="168910" y="26670"/>
                      <a:pt x="171450" y="27940"/>
                      <a:pt x="171450" y="27940"/>
                    </a:cubicBezTo>
                    <a:cubicBezTo>
                      <a:pt x="171450" y="27940"/>
                      <a:pt x="173990" y="30480"/>
                      <a:pt x="175260" y="31750"/>
                    </a:cubicBezTo>
                    <a:cubicBezTo>
                      <a:pt x="176530" y="33020"/>
                      <a:pt x="179070" y="34290"/>
                      <a:pt x="179070" y="34290"/>
                    </a:cubicBezTo>
                    <a:cubicBezTo>
                      <a:pt x="179070" y="34290"/>
                      <a:pt x="180340" y="36830"/>
                      <a:pt x="181610" y="36830"/>
                    </a:cubicBezTo>
                    <a:cubicBezTo>
                      <a:pt x="184150" y="38100"/>
                      <a:pt x="195580" y="34290"/>
                      <a:pt x="204470" y="33020"/>
                    </a:cubicBezTo>
                    <a:cubicBezTo>
                      <a:pt x="214630" y="33020"/>
                      <a:pt x="231140" y="31750"/>
                      <a:pt x="238760" y="34290"/>
                    </a:cubicBezTo>
                    <a:cubicBezTo>
                      <a:pt x="242570" y="35560"/>
                      <a:pt x="243840" y="38100"/>
                      <a:pt x="247650" y="38100"/>
                    </a:cubicBezTo>
                    <a:cubicBezTo>
                      <a:pt x="254000" y="38100"/>
                      <a:pt x="265430" y="31750"/>
                      <a:pt x="274320" y="29210"/>
                    </a:cubicBezTo>
                    <a:cubicBezTo>
                      <a:pt x="283210" y="25400"/>
                      <a:pt x="293370" y="21590"/>
                      <a:pt x="302260" y="17780"/>
                    </a:cubicBezTo>
                    <a:cubicBezTo>
                      <a:pt x="309880" y="13970"/>
                      <a:pt x="317500" y="7620"/>
                      <a:pt x="322580" y="5080"/>
                    </a:cubicBezTo>
                    <a:cubicBezTo>
                      <a:pt x="325120" y="5080"/>
                      <a:pt x="327660" y="5080"/>
                      <a:pt x="330200" y="5080"/>
                    </a:cubicBezTo>
                    <a:cubicBezTo>
                      <a:pt x="331470" y="5080"/>
                      <a:pt x="332740" y="3810"/>
                      <a:pt x="334010" y="3810"/>
                    </a:cubicBezTo>
                    <a:cubicBezTo>
                      <a:pt x="335280" y="2540"/>
                      <a:pt x="337820" y="2540"/>
                      <a:pt x="337820" y="2540"/>
                    </a:cubicBezTo>
                    <a:cubicBezTo>
                      <a:pt x="337820" y="1270"/>
                      <a:pt x="340360" y="1270"/>
                      <a:pt x="342900" y="1270"/>
                    </a:cubicBezTo>
                    <a:cubicBezTo>
                      <a:pt x="344170" y="1270"/>
                      <a:pt x="346710" y="0"/>
                      <a:pt x="346710" y="0"/>
                    </a:cubicBezTo>
                    <a:cubicBezTo>
                      <a:pt x="346710" y="0"/>
                      <a:pt x="350520" y="1270"/>
                      <a:pt x="351790" y="1270"/>
                    </a:cubicBezTo>
                    <a:cubicBezTo>
                      <a:pt x="353060" y="1270"/>
                      <a:pt x="356870" y="1270"/>
                      <a:pt x="356870" y="1270"/>
                    </a:cubicBezTo>
                    <a:cubicBezTo>
                      <a:pt x="356870" y="1270"/>
                      <a:pt x="359410" y="2540"/>
                      <a:pt x="360680" y="2540"/>
                    </a:cubicBezTo>
                    <a:cubicBezTo>
                      <a:pt x="361950" y="2540"/>
                      <a:pt x="361950" y="3810"/>
                      <a:pt x="361950" y="3810"/>
                    </a:cubicBezTo>
                    <a:cubicBezTo>
                      <a:pt x="363220" y="3810"/>
                      <a:pt x="363220" y="3810"/>
                      <a:pt x="363220" y="3810"/>
                    </a:cubicBezTo>
                    <a:cubicBezTo>
                      <a:pt x="363220" y="3810"/>
                      <a:pt x="365760" y="3810"/>
                      <a:pt x="365760" y="3810"/>
                    </a:cubicBezTo>
                    <a:cubicBezTo>
                      <a:pt x="365760" y="3810"/>
                      <a:pt x="368300" y="6350"/>
                      <a:pt x="369570" y="6350"/>
                    </a:cubicBezTo>
                    <a:cubicBezTo>
                      <a:pt x="370840" y="7620"/>
                      <a:pt x="373380" y="8890"/>
                      <a:pt x="373380" y="8890"/>
                    </a:cubicBezTo>
                    <a:cubicBezTo>
                      <a:pt x="373380" y="8890"/>
                      <a:pt x="374650" y="11430"/>
                      <a:pt x="375920" y="12700"/>
                    </a:cubicBezTo>
                    <a:cubicBezTo>
                      <a:pt x="377190" y="13970"/>
                      <a:pt x="379730" y="16510"/>
                      <a:pt x="379730" y="16510"/>
                    </a:cubicBezTo>
                    <a:cubicBezTo>
                      <a:pt x="379730" y="16510"/>
                      <a:pt x="381000" y="19050"/>
                      <a:pt x="382270" y="20320"/>
                    </a:cubicBezTo>
                    <a:cubicBezTo>
                      <a:pt x="382270" y="21590"/>
                      <a:pt x="383540" y="24130"/>
                      <a:pt x="384810" y="24130"/>
                    </a:cubicBezTo>
                    <a:cubicBezTo>
                      <a:pt x="384810" y="24130"/>
                      <a:pt x="384810" y="26670"/>
                      <a:pt x="386080" y="29210"/>
                    </a:cubicBezTo>
                    <a:cubicBezTo>
                      <a:pt x="386080" y="30480"/>
                      <a:pt x="387350" y="33020"/>
                      <a:pt x="387350" y="33020"/>
                    </a:cubicBezTo>
                    <a:cubicBezTo>
                      <a:pt x="387350" y="33020"/>
                      <a:pt x="387350" y="36830"/>
                      <a:pt x="387350" y="38100"/>
                    </a:cubicBezTo>
                    <a:cubicBezTo>
                      <a:pt x="387350" y="39370"/>
                      <a:pt x="387350" y="43180"/>
                      <a:pt x="387350" y="43180"/>
                    </a:cubicBezTo>
                    <a:cubicBezTo>
                      <a:pt x="387350" y="43180"/>
                      <a:pt x="386080" y="45720"/>
                      <a:pt x="386080" y="46990"/>
                    </a:cubicBezTo>
                    <a:cubicBezTo>
                      <a:pt x="386080" y="48260"/>
                      <a:pt x="384810" y="52070"/>
                      <a:pt x="384810" y="52070"/>
                    </a:cubicBezTo>
                    <a:cubicBezTo>
                      <a:pt x="384810" y="52070"/>
                      <a:pt x="383540" y="54610"/>
                      <a:pt x="383540" y="55880"/>
                    </a:cubicBezTo>
                    <a:cubicBezTo>
                      <a:pt x="382270" y="57150"/>
                      <a:pt x="381000" y="59690"/>
                      <a:pt x="381000" y="59690"/>
                    </a:cubicBezTo>
                    <a:cubicBezTo>
                      <a:pt x="381000" y="59690"/>
                      <a:pt x="378460" y="62230"/>
                      <a:pt x="375920" y="63500"/>
                    </a:cubicBezTo>
                    <a:cubicBezTo>
                      <a:pt x="369570" y="67310"/>
                      <a:pt x="346710" y="69850"/>
                      <a:pt x="340360" y="73660"/>
                    </a:cubicBezTo>
                    <a:cubicBezTo>
                      <a:pt x="336550" y="76200"/>
                      <a:pt x="334010" y="76200"/>
                      <a:pt x="331470" y="80010"/>
                    </a:cubicBezTo>
                    <a:cubicBezTo>
                      <a:pt x="327660" y="86360"/>
                      <a:pt x="330200" y="100330"/>
                      <a:pt x="325120" y="109220"/>
                    </a:cubicBezTo>
                    <a:cubicBezTo>
                      <a:pt x="320040" y="119380"/>
                      <a:pt x="309880" y="125730"/>
                      <a:pt x="300990" y="134620"/>
                    </a:cubicBezTo>
                    <a:cubicBezTo>
                      <a:pt x="292100" y="144780"/>
                      <a:pt x="281940" y="152400"/>
                      <a:pt x="271780" y="163830"/>
                    </a:cubicBezTo>
                    <a:cubicBezTo>
                      <a:pt x="262890" y="175260"/>
                      <a:pt x="248920" y="194310"/>
                      <a:pt x="245110" y="200660"/>
                    </a:cubicBezTo>
                    <a:cubicBezTo>
                      <a:pt x="243840" y="203200"/>
                      <a:pt x="243840" y="205740"/>
                      <a:pt x="242570" y="207010"/>
                    </a:cubicBezTo>
                    <a:cubicBezTo>
                      <a:pt x="241300" y="208280"/>
                      <a:pt x="238760" y="209550"/>
                      <a:pt x="237490" y="210820"/>
                    </a:cubicBezTo>
                    <a:cubicBezTo>
                      <a:pt x="236220" y="212090"/>
                      <a:pt x="236220" y="213360"/>
                      <a:pt x="236220" y="213360"/>
                    </a:cubicBezTo>
                    <a:cubicBezTo>
                      <a:pt x="236220" y="213360"/>
                      <a:pt x="233680" y="215900"/>
                      <a:pt x="232410" y="217170"/>
                    </a:cubicBezTo>
                    <a:cubicBezTo>
                      <a:pt x="231140" y="217170"/>
                      <a:pt x="228600" y="219710"/>
                      <a:pt x="228600" y="219710"/>
                    </a:cubicBezTo>
                    <a:cubicBezTo>
                      <a:pt x="226060" y="220980"/>
                      <a:pt x="220980" y="231140"/>
                      <a:pt x="213360" y="233680"/>
                    </a:cubicBezTo>
                    <a:cubicBezTo>
                      <a:pt x="203200" y="236220"/>
                      <a:pt x="176530" y="228600"/>
                      <a:pt x="167640" y="219710"/>
                    </a:cubicBezTo>
                    <a:cubicBezTo>
                      <a:pt x="158750" y="212090"/>
                      <a:pt x="157480" y="195580"/>
                      <a:pt x="156210" y="187960"/>
                    </a:cubicBezTo>
                    <a:cubicBezTo>
                      <a:pt x="156210" y="182880"/>
                      <a:pt x="160020" y="176530"/>
                      <a:pt x="158750" y="176530"/>
                    </a:cubicBezTo>
                    <a:cubicBezTo>
                      <a:pt x="157480" y="175260"/>
                      <a:pt x="147320" y="189230"/>
                      <a:pt x="138430" y="193040"/>
                    </a:cubicBezTo>
                    <a:cubicBezTo>
                      <a:pt x="128270" y="198120"/>
                      <a:pt x="107950" y="204470"/>
                      <a:pt x="100330" y="200660"/>
                    </a:cubicBezTo>
                    <a:cubicBezTo>
                      <a:pt x="93980" y="198120"/>
                      <a:pt x="95250" y="186690"/>
                      <a:pt x="90170" y="184150"/>
                    </a:cubicBezTo>
                    <a:cubicBezTo>
                      <a:pt x="87630" y="182880"/>
                      <a:pt x="81280" y="189230"/>
                      <a:pt x="77470" y="189230"/>
                    </a:cubicBezTo>
                    <a:cubicBezTo>
                      <a:pt x="73660" y="189230"/>
                      <a:pt x="68580" y="186690"/>
                      <a:pt x="67310" y="186690"/>
                    </a:cubicBezTo>
                    <a:cubicBezTo>
                      <a:pt x="67310" y="186690"/>
                      <a:pt x="64770" y="189230"/>
                      <a:pt x="63500" y="190500"/>
                    </a:cubicBezTo>
                    <a:cubicBezTo>
                      <a:pt x="63500" y="191770"/>
                      <a:pt x="60960" y="193040"/>
                      <a:pt x="60960" y="193040"/>
                    </a:cubicBezTo>
                    <a:cubicBezTo>
                      <a:pt x="60960" y="193040"/>
                      <a:pt x="57150" y="194310"/>
                      <a:pt x="55880" y="195580"/>
                    </a:cubicBezTo>
                    <a:cubicBezTo>
                      <a:pt x="54610" y="195580"/>
                      <a:pt x="52070" y="198120"/>
                      <a:pt x="52070" y="198120"/>
                    </a:cubicBezTo>
                    <a:cubicBezTo>
                      <a:pt x="52070" y="198120"/>
                      <a:pt x="49530" y="198120"/>
                      <a:pt x="48260" y="198120"/>
                    </a:cubicBezTo>
                    <a:cubicBezTo>
                      <a:pt x="45720" y="199390"/>
                      <a:pt x="43180" y="199390"/>
                      <a:pt x="43180" y="199390"/>
                    </a:cubicBezTo>
                    <a:cubicBezTo>
                      <a:pt x="43180" y="199390"/>
                      <a:pt x="40640" y="199390"/>
                      <a:pt x="38100" y="199390"/>
                    </a:cubicBezTo>
                    <a:cubicBezTo>
                      <a:pt x="36830" y="199390"/>
                      <a:pt x="34290" y="199390"/>
                      <a:pt x="34290" y="199390"/>
                    </a:cubicBezTo>
                    <a:cubicBezTo>
                      <a:pt x="34290" y="199390"/>
                      <a:pt x="30480" y="199390"/>
                      <a:pt x="29210" y="198120"/>
                    </a:cubicBezTo>
                    <a:cubicBezTo>
                      <a:pt x="27940" y="198120"/>
                      <a:pt x="25400" y="198120"/>
                      <a:pt x="24130" y="198120"/>
                    </a:cubicBezTo>
                    <a:cubicBezTo>
                      <a:pt x="24130" y="198120"/>
                      <a:pt x="21590" y="195580"/>
                      <a:pt x="20320" y="195580"/>
                    </a:cubicBezTo>
                    <a:cubicBezTo>
                      <a:pt x="19050" y="194310"/>
                      <a:pt x="16510" y="193040"/>
                      <a:pt x="16510" y="193040"/>
                    </a:cubicBezTo>
                    <a:cubicBezTo>
                      <a:pt x="16510" y="193040"/>
                      <a:pt x="13970" y="190500"/>
                      <a:pt x="12700" y="190500"/>
                    </a:cubicBezTo>
                    <a:cubicBezTo>
                      <a:pt x="11430" y="189230"/>
                      <a:pt x="8890" y="186690"/>
                      <a:pt x="8890" y="186690"/>
                    </a:cubicBezTo>
                    <a:cubicBezTo>
                      <a:pt x="8890" y="186690"/>
                      <a:pt x="7620" y="184150"/>
                      <a:pt x="6350" y="182880"/>
                    </a:cubicBezTo>
                    <a:cubicBezTo>
                      <a:pt x="6350" y="181610"/>
                      <a:pt x="3810" y="179070"/>
                      <a:pt x="3810" y="179070"/>
                    </a:cubicBezTo>
                    <a:cubicBezTo>
                      <a:pt x="3810" y="179070"/>
                      <a:pt x="2540" y="176530"/>
                      <a:pt x="2540" y="175260"/>
                    </a:cubicBezTo>
                    <a:cubicBezTo>
                      <a:pt x="2540" y="173990"/>
                      <a:pt x="1270" y="170180"/>
                      <a:pt x="1270" y="170180"/>
                    </a:cubicBezTo>
                    <a:cubicBezTo>
                      <a:pt x="1270" y="170180"/>
                      <a:pt x="0" y="167640"/>
                      <a:pt x="0" y="166370"/>
                    </a:cubicBezTo>
                    <a:cubicBezTo>
                      <a:pt x="0" y="163830"/>
                      <a:pt x="0" y="161290"/>
                      <a:pt x="0" y="161290"/>
                    </a:cubicBezTo>
                  </a:path>
                </a:pathLst>
              </a:custGeom>
              <a:solidFill>
                <a:srgbClr val="F5BB77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502024" y="1342394"/>
              <a:ext cx="154453" cy="150776"/>
              <a:chOff x="0" y="0"/>
              <a:chExt cx="160020" cy="15621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45720" y="44450"/>
                <a:ext cx="62230" cy="64770"/>
              </a:xfrm>
              <a:custGeom>
                <a:avLst/>
                <a:gdLst/>
                <a:ahLst/>
                <a:cxnLst/>
                <a:rect l="l" t="t" r="r" b="b"/>
                <a:pathLst>
                  <a:path w="62230" h="64770">
                    <a:moveTo>
                      <a:pt x="62230" y="21590"/>
                    </a:moveTo>
                    <a:cubicBezTo>
                      <a:pt x="35560" y="64770"/>
                      <a:pt x="10160" y="57150"/>
                      <a:pt x="5080" y="48260"/>
                    </a:cubicBezTo>
                    <a:cubicBezTo>
                      <a:pt x="0" y="38100"/>
                      <a:pt x="5080" y="12700"/>
                      <a:pt x="12700" y="6350"/>
                    </a:cubicBezTo>
                    <a:cubicBezTo>
                      <a:pt x="21590" y="0"/>
                      <a:pt x="54610" y="8890"/>
                      <a:pt x="54610" y="8890"/>
                    </a:cubicBezTo>
                  </a:path>
                </a:pathLst>
              </a:custGeom>
              <a:solidFill>
                <a:srgbClr val="F4BC7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175956" y="1305619"/>
              <a:ext cx="600652" cy="252519"/>
              <a:chOff x="0" y="0"/>
              <a:chExt cx="622300" cy="26162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48260" y="40640"/>
                <a:ext cx="524510" cy="172720"/>
              </a:xfrm>
              <a:custGeom>
                <a:avLst/>
                <a:gdLst/>
                <a:ahLst/>
                <a:cxnLst/>
                <a:rect l="l" t="t" r="r" b="b"/>
                <a:pathLst>
                  <a:path w="524510" h="172720">
                    <a:moveTo>
                      <a:pt x="280670" y="165100"/>
                    </a:moveTo>
                    <a:cubicBezTo>
                      <a:pt x="26670" y="156210"/>
                      <a:pt x="17780" y="147320"/>
                      <a:pt x="12700" y="137160"/>
                    </a:cubicBezTo>
                    <a:cubicBezTo>
                      <a:pt x="7620" y="128270"/>
                      <a:pt x="7620" y="111760"/>
                      <a:pt x="12700" y="101600"/>
                    </a:cubicBezTo>
                    <a:cubicBezTo>
                      <a:pt x="16510" y="90170"/>
                      <a:pt x="29210" y="78740"/>
                      <a:pt x="43180" y="72390"/>
                    </a:cubicBezTo>
                    <a:cubicBezTo>
                      <a:pt x="60960" y="64770"/>
                      <a:pt x="101600" y="54610"/>
                      <a:pt x="110490" y="62230"/>
                    </a:cubicBezTo>
                    <a:cubicBezTo>
                      <a:pt x="116840" y="68580"/>
                      <a:pt x="114300" y="95250"/>
                      <a:pt x="107950" y="101600"/>
                    </a:cubicBezTo>
                    <a:cubicBezTo>
                      <a:pt x="101600" y="107950"/>
                      <a:pt x="78740" y="107950"/>
                      <a:pt x="76200" y="102870"/>
                    </a:cubicBezTo>
                    <a:cubicBezTo>
                      <a:pt x="72390" y="96520"/>
                      <a:pt x="90170" y="78740"/>
                      <a:pt x="88900" y="68580"/>
                    </a:cubicBezTo>
                    <a:cubicBezTo>
                      <a:pt x="86360" y="59690"/>
                      <a:pt x="62230" y="54610"/>
                      <a:pt x="60960" y="45720"/>
                    </a:cubicBezTo>
                    <a:cubicBezTo>
                      <a:pt x="58420" y="36830"/>
                      <a:pt x="67310" y="21590"/>
                      <a:pt x="74930" y="15240"/>
                    </a:cubicBezTo>
                    <a:cubicBezTo>
                      <a:pt x="85090" y="8890"/>
                      <a:pt x="102870" y="8890"/>
                      <a:pt x="115570" y="11430"/>
                    </a:cubicBezTo>
                    <a:cubicBezTo>
                      <a:pt x="128270" y="12700"/>
                      <a:pt x="142240" y="21590"/>
                      <a:pt x="153670" y="27940"/>
                    </a:cubicBezTo>
                    <a:cubicBezTo>
                      <a:pt x="163830" y="34290"/>
                      <a:pt x="176530" y="39370"/>
                      <a:pt x="181610" y="49530"/>
                    </a:cubicBezTo>
                    <a:cubicBezTo>
                      <a:pt x="187960" y="60960"/>
                      <a:pt x="189230" y="85090"/>
                      <a:pt x="185420" y="96520"/>
                    </a:cubicBezTo>
                    <a:cubicBezTo>
                      <a:pt x="181610" y="106680"/>
                      <a:pt x="171450" y="114300"/>
                      <a:pt x="162560" y="119380"/>
                    </a:cubicBezTo>
                    <a:cubicBezTo>
                      <a:pt x="151130" y="124460"/>
                      <a:pt x="139700" y="128270"/>
                      <a:pt x="124460" y="127000"/>
                    </a:cubicBezTo>
                    <a:cubicBezTo>
                      <a:pt x="97790" y="124460"/>
                      <a:pt x="38100" y="96520"/>
                      <a:pt x="19050" y="82550"/>
                    </a:cubicBezTo>
                    <a:cubicBezTo>
                      <a:pt x="10160" y="74930"/>
                      <a:pt x="5080" y="68580"/>
                      <a:pt x="3810" y="59690"/>
                    </a:cubicBezTo>
                    <a:cubicBezTo>
                      <a:pt x="1270" y="52070"/>
                      <a:pt x="0" y="40640"/>
                      <a:pt x="6350" y="33020"/>
                    </a:cubicBezTo>
                    <a:cubicBezTo>
                      <a:pt x="13970" y="22860"/>
                      <a:pt x="30480" y="15240"/>
                      <a:pt x="57150" y="10160"/>
                    </a:cubicBezTo>
                    <a:cubicBezTo>
                      <a:pt x="121920" y="0"/>
                      <a:pt x="372110" y="8890"/>
                      <a:pt x="419100" y="40640"/>
                    </a:cubicBezTo>
                    <a:cubicBezTo>
                      <a:pt x="435610" y="53340"/>
                      <a:pt x="440690" y="72390"/>
                      <a:pt x="439420" y="86360"/>
                    </a:cubicBezTo>
                    <a:cubicBezTo>
                      <a:pt x="439420" y="97790"/>
                      <a:pt x="431800" y="106680"/>
                      <a:pt x="421640" y="115570"/>
                    </a:cubicBezTo>
                    <a:cubicBezTo>
                      <a:pt x="403860" y="132080"/>
                      <a:pt x="355600" y="165100"/>
                      <a:pt x="334010" y="165100"/>
                    </a:cubicBezTo>
                    <a:cubicBezTo>
                      <a:pt x="321310" y="165100"/>
                      <a:pt x="308610" y="157480"/>
                      <a:pt x="302260" y="148590"/>
                    </a:cubicBezTo>
                    <a:cubicBezTo>
                      <a:pt x="297180" y="139700"/>
                      <a:pt x="294640" y="125730"/>
                      <a:pt x="299720" y="113030"/>
                    </a:cubicBezTo>
                    <a:cubicBezTo>
                      <a:pt x="307340" y="92710"/>
                      <a:pt x="354330" y="55880"/>
                      <a:pt x="377190" y="46990"/>
                    </a:cubicBezTo>
                    <a:cubicBezTo>
                      <a:pt x="391160" y="41910"/>
                      <a:pt x="405130" y="40640"/>
                      <a:pt x="416560" y="45720"/>
                    </a:cubicBezTo>
                    <a:cubicBezTo>
                      <a:pt x="427990" y="50800"/>
                      <a:pt x="441960" y="67310"/>
                      <a:pt x="444500" y="78740"/>
                    </a:cubicBezTo>
                    <a:cubicBezTo>
                      <a:pt x="445770" y="88900"/>
                      <a:pt x="439420" y="110490"/>
                      <a:pt x="433070" y="111760"/>
                    </a:cubicBezTo>
                    <a:cubicBezTo>
                      <a:pt x="425450" y="114300"/>
                      <a:pt x="402590" y="91440"/>
                      <a:pt x="397510" y="80010"/>
                    </a:cubicBezTo>
                    <a:cubicBezTo>
                      <a:pt x="394970" y="72390"/>
                      <a:pt x="396240" y="64770"/>
                      <a:pt x="400050" y="58420"/>
                    </a:cubicBezTo>
                    <a:cubicBezTo>
                      <a:pt x="403860" y="49530"/>
                      <a:pt x="419100" y="39370"/>
                      <a:pt x="429260" y="38100"/>
                    </a:cubicBezTo>
                    <a:cubicBezTo>
                      <a:pt x="439420" y="36830"/>
                      <a:pt x="455930" y="41910"/>
                      <a:pt x="462280" y="50800"/>
                    </a:cubicBezTo>
                    <a:cubicBezTo>
                      <a:pt x="469900" y="58420"/>
                      <a:pt x="472440" y="73660"/>
                      <a:pt x="471170" y="85090"/>
                    </a:cubicBezTo>
                    <a:cubicBezTo>
                      <a:pt x="468630" y="99060"/>
                      <a:pt x="452120" y="127000"/>
                      <a:pt x="443230" y="127000"/>
                    </a:cubicBezTo>
                    <a:cubicBezTo>
                      <a:pt x="434340" y="127000"/>
                      <a:pt x="419100" y="97790"/>
                      <a:pt x="416560" y="83820"/>
                    </a:cubicBezTo>
                    <a:cubicBezTo>
                      <a:pt x="415290" y="72390"/>
                      <a:pt x="420370" y="57150"/>
                      <a:pt x="429260" y="48260"/>
                    </a:cubicBezTo>
                    <a:cubicBezTo>
                      <a:pt x="438150" y="39370"/>
                      <a:pt x="462280" y="30480"/>
                      <a:pt x="473710" y="34290"/>
                    </a:cubicBezTo>
                    <a:cubicBezTo>
                      <a:pt x="483870" y="36830"/>
                      <a:pt x="495300" y="49530"/>
                      <a:pt x="499110" y="59690"/>
                    </a:cubicBezTo>
                    <a:cubicBezTo>
                      <a:pt x="501650" y="69850"/>
                      <a:pt x="499110" y="83820"/>
                      <a:pt x="492760" y="93980"/>
                    </a:cubicBezTo>
                    <a:cubicBezTo>
                      <a:pt x="483870" y="106680"/>
                      <a:pt x="455930" y="127000"/>
                      <a:pt x="447040" y="123190"/>
                    </a:cubicBezTo>
                    <a:cubicBezTo>
                      <a:pt x="439420" y="120650"/>
                      <a:pt x="444500" y="92710"/>
                      <a:pt x="436880" y="86360"/>
                    </a:cubicBezTo>
                    <a:cubicBezTo>
                      <a:pt x="429260" y="81280"/>
                      <a:pt x="406400" y="92710"/>
                      <a:pt x="403860" y="86360"/>
                    </a:cubicBezTo>
                    <a:cubicBezTo>
                      <a:pt x="400050" y="80010"/>
                      <a:pt x="421640" y="50800"/>
                      <a:pt x="433070" y="40640"/>
                    </a:cubicBezTo>
                    <a:cubicBezTo>
                      <a:pt x="440690" y="34290"/>
                      <a:pt x="449580" y="30480"/>
                      <a:pt x="457200" y="30480"/>
                    </a:cubicBezTo>
                    <a:cubicBezTo>
                      <a:pt x="467360" y="30480"/>
                      <a:pt x="483870" y="38100"/>
                      <a:pt x="490220" y="45720"/>
                    </a:cubicBezTo>
                    <a:cubicBezTo>
                      <a:pt x="496570" y="52070"/>
                      <a:pt x="499110" y="59690"/>
                      <a:pt x="497840" y="71120"/>
                    </a:cubicBezTo>
                    <a:cubicBezTo>
                      <a:pt x="496570" y="91440"/>
                      <a:pt x="473710" y="140970"/>
                      <a:pt x="458470" y="153670"/>
                    </a:cubicBezTo>
                    <a:cubicBezTo>
                      <a:pt x="449580" y="160020"/>
                      <a:pt x="440690" y="161290"/>
                      <a:pt x="431800" y="161290"/>
                    </a:cubicBezTo>
                    <a:cubicBezTo>
                      <a:pt x="422910" y="160020"/>
                      <a:pt x="412750" y="157480"/>
                      <a:pt x="407670" y="149860"/>
                    </a:cubicBezTo>
                    <a:cubicBezTo>
                      <a:pt x="400050" y="138430"/>
                      <a:pt x="397510" y="109220"/>
                      <a:pt x="402590" y="91440"/>
                    </a:cubicBezTo>
                    <a:cubicBezTo>
                      <a:pt x="408940" y="72390"/>
                      <a:pt x="427990" y="48260"/>
                      <a:pt x="445770" y="36830"/>
                    </a:cubicBezTo>
                    <a:cubicBezTo>
                      <a:pt x="461010" y="26670"/>
                      <a:pt x="486410" y="17780"/>
                      <a:pt x="499110" y="24130"/>
                    </a:cubicBezTo>
                    <a:cubicBezTo>
                      <a:pt x="511810" y="27940"/>
                      <a:pt x="521970" y="49530"/>
                      <a:pt x="523240" y="60960"/>
                    </a:cubicBezTo>
                    <a:cubicBezTo>
                      <a:pt x="523240" y="69850"/>
                      <a:pt x="518160" y="80010"/>
                      <a:pt x="511810" y="86360"/>
                    </a:cubicBezTo>
                    <a:cubicBezTo>
                      <a:pt x="505460" y="92710"/>
                      <a:pt x="486410" y="97790"/>
                      <a:pt x="486410" y="97790"/>
                    </a:cubicBezTo>
                    <a:cubicBezTo>
                      <a:pt x="486410" y="96520"/>
                      <a:pt x="516890" y="76200"/>
                      <a:pt x="518160" y="77470"/>
                    </a:cubicBezTo>
                    <a:cubicBezTo>
                      <a:pt x="520700" y="80010"/>
                      <a:pt x="445770" y="165100"/>
                      <a:pt x="422910" y="170180"/>
                    </a:cubicBezTo>
                    <a:cubicBezTo>
                      <a:pt x="412750" y="172720"/>
                      <a:pt x="403860" y="167640"/>
                      <a:pt x="397510" y="162560"/>
                    </a:cubicBezTo>
                    <a:cubicBezTo>
                      <a:pt x="389890" y="154940"/>
                      <a:pt x="379730" y="139700"/>
                      <a:pt x="382270" y="129540"/>
                    </a:cubicBezTo>
                    <a:cubicBezTo>
                      <a:pt x="384810" y="116840"/>
                      <a:pt x="420370" y="96520"/>
                      <a:pt x="419100" y="95250"/>
                    </a:cubicBezTo>
                    <a:cubicBezTo>
                      <a:pt x="417830" y="93980"/>
                      <a:pt x="391160" y="113030"/>
                      <a:pt x="391160" y="111760"/>
                    </a:cubicBezTo>
                    <a:cubicBezTo>
                      <a:pt x="389890" y="110490"/>
                      <a:pt x="435610" y="66040"/>
                      <a:pt x="453390" y="58420"/>
                    </a:cubicBezTo>
                    <a:cubicBezTo>
                      <a:pt x="463550" y="54610"/>
                      <a:pt x="472440" y="54610"/>
                      <a:pt x="481330" y="58420"/>
                    </a:cubicBezTo>
                    <a:cubicBezTo>
                      <a:pt x="488950" y="60960"/>
                      <a:pt x="499110" y="67310"/>
                      <a:pt x="502920" y="74930"/>
                    </a:cubicBezTo>
                    <a:cubicBezTo>
                      <a:pt x="506730" y="85090"/>
                      <a:pt x="506730" y="106680"/>
                      <a:pt x="499110" y="119380"/>
                    </a:cubicBezTo>
                    <a:cubicBezTo>
                      <a:pt x="486410" y="137160"/>
                      <a:pt x="433070" y="165100"/>
                      <a:pt x="412750" y="162560"/>
                    </a:cubicBezTo>
                    <a:cubicBezTo>
                      <a:pt x="397510" y="160020"/>
                      <a:pt x="382270" y="143510"/>
                      <a:pt x="378460" y="132080"/>
                    </a:cubicBezTo>
                    <a:cubicBezTo>
                      <a:pt x="374650" y="119380"/>
                      <a:pt x="381000" y="105410"/>
                      <a:pt x="388620" y="90170"/>
                    </a:cubicBezTo>
                    <a:cubicBezTo>
                      <a:pt x="400050" y="68580"/>
                      <a:pt x="430530" y="27940"/>
                      <a:pt x="450850" y="21590"/>
                    </a:cubicBezTo>
                    <a:cubicBezTo>
                      <a:pt x="466090" y="17780"/>
                      <a:pt x="485140" y="24130"/>
                      <a:pt x="494030" y="33020"/>
                    </a:cubicBezTo>
                    <a:cubicBezTo>
                      <a:pt x="501650" y="40640"/>
                      <a:pt x="504190" y="57150"/>
                      <a:pt x="501650" y="67310"/>
                    </a:cubicBezTo>
                    <a:cubicBezTo>
                      <a:pt x="500380" y="76200"/>
                      <a:pt x="494030" y="83820"/>
                      <a:pt x="486410" y="90170"/>
                    </a:cubicBezTo>
                    <a:cubicBezTo>
                      <a:pt x="476250" y="97790"/>
                      <a:pt x="458470" y="110490"/>
                      <a:pt x="447040" y="109220"/>
                    </a:cubicBezTo>
                    <a:cubicBezTo>
                      <a:pt x="436880" y="109220"/>
                      <a:pt x="419100" y="92710"/>
                      <a:pt x="420370" y="90170"/>
                    </a:cubicBezTo>
                    <a:cubicBezTo>
                      <a:pt x="421640" y="86360"/>
                      <a:pt x="461010" y="86360"/>
                      <a:pt x="461010" y="88900"/>
                    </a:cubicBezTo>
                    <a:cubicBezTo>
                      <a:pt x="462280" y="93980"/>
                      <a:pt x="374650" y="130810"/>
                      <a:pt x="347980" y="127000"/>
                    </a:cubicBezTo>
                    <a:cubicBezTo>
                      <a:pt x="331470" y="125730"/>
                      <a:pt x="314960" y="116840"/>
                      <a:pt x="309880" y="105410"/>
                    </a:cubicBezTo>
                    <a:cubicBezTo>
                      <a:pt x="304800" y="93980"/>
                      <a:pt x="309880" y="74930"/>
                      <a:pt x="317500" y="62230"/>
                    </a:cubicBezTo>
                    <a:cubicBezTo>
                      <a:pt x="328930" y="44450"/>
                      <a:pt x="361950" y="19050"/>
                      <a:pt x="382270" y="16510"/>
                    </a:cubicBezTo>
                    <a:cubicBezTo>
                      <a:pt x="396240" y="15240"/>
                      <a:pt x="415290" y="25400"/>
                      <a:pt x="421640" y="34290"/>
                    </a:cubicBezTo>
                    <a:cubicBezTo>
                      <a:pt x="427990" y="40640"/>
                      <a:pt x="429260" y="52070"/>
                      <a:pt x="426720" y="60960"/>
                    </a:cubicBezTo>
                    <a:cubicBezTo>
                      <a:pt x="425450" y="68580"/>
                      <a:pt x="421640" y="77470"/>
                      <a:pt x="414020" y="83820"/>
                    </a:cubicBezTo>
                    <a:cubicBezTo>
                      <a:pt x="398780" y="95250"/>
                      <a:pt x="358140" y="110490"/>
                      <a:pt x="337820" y="109220"/>
                    </a:cubicBezTo>
                    <a:cubicBezTo>
                      <a:pt x="321310" y="107950"/>
                      <a:pt x="304800" y="100330"/>
                      <a:pt x="298450" y="90170"/>
                    </a:cubicBezTo>
                    <a:cubicBezTo>
                      <a:pt x="292100" y="81280"/>
                      <a:pt x="290830" y="63500"/>
                      <a:pt x="295910" y="54610"/>
                    </a:cubicBezTo>
                    <a:cubicBezTo>
                      <a:pt x="303530" y="44450"/>
                      <a:pt x="330200" y="33020"/>
                      <a:pt x="341630" y="34290"/>
                    </a:cubicBezTo>
                    <a:cubicBezTo>
                      <a:pt x="350520" y="35560"/>
                      <a:pt x="358140" y="40640"/>
                      <a:pt x="361950" y="48260"/>
                    </a:cubicBezTo>
                    <a:cubicBezTo>
                      <a:pt x="367030" y="58420"/>
                      <a:pt x="368300" y="85090"/>
                      <a:pt x="361950" y="95250"/>
                    </a:cubicBezTo>
                    <a:cubicBezTo>
                      <a:pt x="355600" y="104140"/>
                      <a:pt x="339090" y="110490"/>
                      <a:pt x="328930" y="109220"/>
                    </a:cubicBezTo>
                    <a:cubicBezTo>
                      <a:pt x="317500" y="109220"/>
                      <a:pt x="303530" y="99060"/>
                      <a:pt x="298450" y="90170"/>
                    </a:cubicBezTo>
                    <a:cubicBezTo>
                      <a:pt x="292100" y="81280"/>
                      <a:pt x="292100" y="63500"/>
                      <a:pt x="297180" y="54610"/>
                    </a:cubicBezTo>
                    <a:cubicBezTo>
                      <a:pt x="300990" y="44450"/>
                      <a:pt x="314960" y="34290"/>
                      <a:pt x="325120" y="33020"/>
                    </a:cubicBezTo>
                    <a:cubicBezTo>
                      <a:pt x="336550" y="31750"/>
                      <a:pt x="351790" y="36830"/>
                      <a:pt x="359410" y="45720"/>
                    </a:cubicBezTo>
                    <a:cubicBezTo>
                      <a:pt x="367030" y="53340"/>
                      <a:pt x="372110" y="69850"/>
                      <a:pt x="368300" y="80010"/>
                    </a:cubicBezTo>
                    <a:cubicBezTo>
                      <a:pt x="365760" y="91440"/>
                      <a:pt x="349250" y="106680"/>
                      <a:pt x="337820" y="109220"/>
                    </a:cubicBezTo>
                    <a:cubicBezTo>
                      <a:pt x="325120" y="110490"/>
                      <a:pt x="304800" y="99060"/>
                      <a:pt x="298450" y="90170"/>
                    </a:cubicBezTo>
                    <a:cubicBezTo>
                      <a:pt x="292100" y="82550"/>
                      <a:pt x="292100" y="71120"/>
                      <a:pt x="293370" y="63500"/>
                    </a:cubicBezTo>
                    <a:cubicBezTo>
                      <a:pt x="295910" y="54610"/>
                      <a:pt x="299720" y="46990"/>
                      <a:pt x="308610" y="40640"/>
                    </a:cubicBezTo>
                    <a:cubicBezTo>
                      <a:pt x="323850" y="29210"/>
                      <a:pt x="370840" y="13970"/>
                      <a:pt x="391160" y="16510"/>
                    </a:cubicBezTo>
                    <a:cubicBezTo>
                      <a:pt x="403860" y="17780"/>
                      <a:pt x="416560" y="24130"/>
                      <a:pt x="421640" y="34290"/>
                    </a:cubicBezTo>
                    <a:cubicBezTo>
                      <a:pt x="427990" y="44450"/>
                      <a:pt x="427990" y="63500"/>
                      <a:pt x="420370" y="77470"/>
                    </a:cubicBezTo>
                    <a:cubicBezTo>
                      <a:pt x="410210" y="96520"/>
                      <a:pt x="368300" y="127000"/>
                      <a:pt x="347980" y="127000"/>
                    </a:cubicBezTo>
                    <a:cubicBezTo>
                      <a:pt x="334010" y="128270"/>
                      <a:pt x="314960" y="116840"/>
                      <a:pt x="309880" y="105410"/>
                    </a:cubicBezTo>
                    <a:cubicBezTo>
                      <a:pt x="304800" y="93980"/>
                      <a:pt x="308610" y="73660"/>
                      <a:pt x="317500" y="62230"/>
                    </a:cubicBezTo>
                    <a:cubicBezTo>
                      <a:pt x="330200" y="48260"/>
                      <a:pt x="365760" y="41910"/>
                      <a:pt x="389890" y="36830"/>
                    </a:cubicBezTo>
                    <a:cubicBezTo>
                      <a:pt x="412750" y="33020"/>
                      <a:pt x="441960" y="29210"/>
                      <a:pt x="461010" y="35560"/>
                    </a:cubicBezTo>
                    <a:cubicBezTo>
                      <a:pt x="476250" y="40640"/>
                      <a:pt x="490220" y="50800"/>
                      <a:pt x="496570" y="62230"/>
                    </a:cubicBezTo>
                    <a:cubicBezTo>
                      <a:pt x="502920" y="74930"/>
                      <a:pt x="500380" y="96520"/>
                      <a:pt x="496570" y="111760"/>
                    </a:cubicBezTo>
                    <a:cubicBezTo>
                      <a:pt x="495300" y="123190"/>
                      <a:pt x="492760" y="134620"/>
                      <a:pt x="483870" y="142240"/>
                    </a:cubicBezTo>
                    <a:cubicBezTo>
                      <a:pt x="473710" y="152400"/>
                      <a:pt x="449580" y="161290"/>
                      <a:pt x="435610" y="158750"/>
                    </a:cubicBezTo>
                    <a:cubicBezTo>
                      <a:pt x="424180" y="157480"/>
                      <a:pt x="406400" y="142240"/>
                      <a:pt x="407670" y="140970"/>
                    </a:cubicBezTo>
                    <a:cubicBezTo>
                      <a:pt x="407670" y="139700"/>
                      <a:pt x="441960" y="148590"/>
                      <a:pt x="441960" y="151130"/>
                    </a:cubicBezTo>
                    <a:cubicBezTo>
                      <a:pt x="440690" y="153670"/>
                      <a:pt x="392430" y="161290"/>
                      <a:pt x="378460" y="152400"/>
                    </a:cubicBezTo>
                    <a:cubicBezTo>
                      <a:pt x="367030" y="146050"/>
                      <a:pt x="360680" y="128270"/>
                      <a:pt x="359410" y="116840"/>
                    </a:cubicBezTo>
                    <a:cubicBezTo>
                      <a:pt x="359410" y="106680"/>
                      <a:pt x="363220" y="96520"/>
                      <a:pt x="369570" y="85090"/>
                    </a:cubicBezTo>
                    <a:cubicBezTo>
                      <a:pt x="378460" y="68580"/>
                      <a:pt x="401320" y="44450"/>
                      <a:pt x="419100" y="34290"/>
                    </a:cubicBezTo>
                    <a:cubicBezTo>
                      <a:pt x="431800" y="25400"/>
                      <a:pt x="447040" y="19050"/>
                      <a:pt x="459740" y="19050"/>
                    </a:cubicBezTo>
                    <a:cubicBezTo>
                      <a:pt x="472440" y="20320"/>
                      <a:pt x="487680" y="24130"/>
                      <a:pt x="494030" y="33020"/>
                    </a:cubicBezTo>
                    <a:cubicBezTo>
                      <a:pt x="500380" y="41910"/>
                      <a:pt x="502920" y="60960"/>
                      <a:pt x="499110" y="76200"/>
                    </a:cubicBezTo>
                    <a:cubicBezTo>
                      <a:pt x="492760" y="96520"/>
                      <a:pt x="457200" y="139700"/>
                      <a:pt x="449580" y="137160"/>
                    </a:cubicBezTo>
                    <a:cubicBezTo>
                      <a:pt x="444500" y="135890"/>
                      <a:pt x="452120" y="111760"/>
                      <a:pt x="445770" y="105410"/>
                    </a:cubicBezTo>
                    <a:cubicBezTo>
                      <a:pt x="438150" y="97790"/>
                      <a:pt x="398780" y="107950"/>
                      <a:pt x="397510" y="101600"/>
                    </a:cubicBezTo>
                    <a:cubicBezTo>
                      <a:pt x="394970" y="93980"/>
                      <a:pt x="444500" y="59690"/>
                      <a:pt x="462280" y="55880"/>
                    </a:cubicBezTo>
                    <a:cubicBezTo>
                      <a:pt x="473710" y="54610"/>
                      <a:pt x="482600" y="57150"/>
                      <a:pt x="488950" y="62230"/>
                    </a:cubicBezTo>
                    <a:cubicBezTo>
                      <a:pt x="496570" y="66040"/>
                      <a:pt x="504190" y="74930"/>
                      <a:pt x="505460" y="83820"/>
                    </a:cubicBezTo>
                    <a:cubicBezTo>
                      <a:pt x="508000" y="93980"/>
                      <a:pt x="506730" y="107950"/>
                      <a:pt x="499110" y="119380"/>
                    </a:cubicBezTo>
                    <a:cubicBezTo>
                      <a:pt x="486410" y="137160"/>
                      <a:pt x="426720" y="171450"/>
                      <a:pt x="424180" y="168910"/>
                    </a:cubicBezTo>
                    <a:cubicBezTo>
                      <a:pt x="422910" y="167640"/>
                      <a:pt x="457200" y="133350"/>
                      <a:pt x="458470" y="134620"/>
                    </a:cubicBezTo>
                    <a:cubicBezTo>
                      <a:pt x="461010" y="135890"/>
                      <a:pt x="453390" y="153670"/>
                      <a:pt x="448310" y="158750"/>
                    </a:cubicBezTo>
                    <a:cubicBezTo>
                      <a:pt x="441960" y="165100"/>
                      <a:pt x="431800" y="171450"/>
                      <a:pt x="422910" y="170180"/>
                    </a:cubicBezTo>
                    <a:cubicBezTo>
                      <a:pt x="411480" y="170180"/>
                      <a:pt x="391160" y="158750"/>
                      <a:pt x="386080" y="147320"/>
                    </a:cubicBezTo>
                    <a:cubicBezTo>
                      <a:pt x="381000" y="137160"/>
                      <a:pt x="382270" y="121920"/>
                      <a:pt x="389890" y="107950"/>
                    </a:cubicBezTo>
                    <a:cubicBezTo>
                      <a:pt x="402590" y="82550"/>
                      <a:pt x="458470" y="25400"/>
                      <a:pt x="481330" y="20320"/>
                    </a:cubicBezTo>
                    <a:cubicBezTo>
                      <a:pt x="491490" y="17780"/>
                      <a:pt x="501650" y="21590"/>
                      <a:pt x="508000" y="27940"/>
                    </a:cubicBezTo>
                    <a:cubicBezTo>
                      <a:pt x="515620" y="36830"/>
                      <a:pt x="524510" y="58420"/>
                      <a:pt x="520700" y="69850"/>
                    </a:cubicBezTo>
                    <a:cubicBezTo>
                      <a:pt x="516890" y="81280"/>
                      <a:pt x="496570" y="85090"/>
                      <a:pt x="486410" y="97790"/>
                    </a:cubicBezTo>
                    <a:cubicBezTo>
                      <a:pt x="474980" y="111760"/>
                      <a:pt x="471170" y="144780"/>
                      <a:pt x="458470" y="153670"/>
                    </a:cubicBezTo>
                    <a:cubicBezTo>
                      <a:pt x="448310" y="161290"/>
                      <a:pt x="433070" y="163830"/>
                      <a:pt x="422910" y="158750"/>
                    </a:cubicBezTo>
                    <a:cubicBezTo>
                      <a:pt x="411480" y="154940"/>
                      <a:pt x="398780" y="138430"/>
                      <a:pt x="396240" y="124460"/>
                    </a:cubicBezTo>
                    <a:cubicBezTo>
                      <a:pt x="394970" y="102870"/>
                      <a:pt x="419100" y="55880"/>
                      <a:pt x="433070" y="40640"/>
                    </a:cubicBezTo>
                    <a:cubicBezTo>
                      <a:pt x="440690" y="33020"/>
                      <a:pt x="448310" y="29210"/>
                      <a:pt x="457200" y="30480"/>
                    </a:cubicBezTo>
                    <a:cubicBezTo>
                      <a:pt x="468630" y="30480"/>
                      <a:pt x="490220" y="41910"/>
                      <a:pt x="495300" y="53340"/>
                    </a:cubicBezTo>
                    <a:cubicBezTo>
                      <a:pt x="499110" y="63500"/>
                      <a:pt x="494030" y="82550"/>
                      <a:pt x="486410" y="96520"/>
                    </a:cubicBezTo>
                    <a:cubicBezTo>
                      <a:pt x="476250" y="114300"/>
                      <a:pt x="447040" y="144780"/>
                      <a:pt x="426720" y="148590"/>
                    </a:cubicBezTo>
                    <a:cubicBezTo>
                      <a:pt x="411480" y="151130"/>
                      <a:pt x="386080" y="138430"/>
                      <a:pt x="379730" y="127000"/>
                    </a:cubicBezTo>
                    <a:cubicBezTo>
                      <a:pt x="373380" y="115570"/>
                      <a:pt x="378460" y="92710"/>
                      <a:pt x="387350" y="78740"/>
                    </a:cubicBezTo>
                    <a:cubicBezTo>
                      <a:pt x="398780" y="60960"/>
                      <a:pt x="435610" y="34290"/>
                      <a:pt x="455930" y="33020"/>
                    </a:cubicBezTo>
                    <a:cubicBezTo>
                      <a:pt x="469900" y="31750"/>
                      <a:pt x="488950" y="40640"/>
                      <a:pt x="495300" y="50800"/>
                    </a:cubicBezTo>
                    <a:cubicBezTo>
                      <a:pt x="501650" y="60960"/>
                      <a:pt x="499110" y="81280"/>
                      <a:pt x="492760" y="93980"/>
                    </a:cubicBezTo>
                    <a:cubicBezTo>
                      <a:pt x="483870" y="111760"/>
                      <a:pt x="458470" y="130810"/>
                      <a:pt x="441960" y="139700"/>
                    </a:cubicBezTo>
                    <a:cubicBezTo>
                      <a:pt x="426720" y="147320"/>
                      <a:pt x="410210" y="153670"/>
                      <a:pt x="397510" y="149860"/>
                    </a:cubicBezTo>
                    <a:cubicBezTo>
                      <a:pt x="388620" y="147320"/>
                      <a:pt x="378460" y="137160"/>
                      <a:pt x="374650" y="128270"/>
                    </a:cubicBezTo>
                    <a:cubicBezTo>
                      <a:pt x="370840" y="116840"/>
                      <a:pt x="373380" y="97790"/>
                      <a:pt x="379730" y="85090"/>
                    </a:cubicBezTo>
                    <a:cubicBezTo>
                      <a:pt x="387350" y="68580"/>
                      <a:pt x="405130" y="44450"/>
                      <a:pt x="420370" y="39370"/>
                    </a:cubicBezTo>
                    <a:cubicBezTo>
                      <a:pt x="433070" y="35560"/>
                      <a:pt x="454660" y="40640"/>
                      <a:pt x="462280" y="50800"/>
                    </a:cubicBezTo>
                    <a:cubicBezTo>
                      <a:pt x="469900" y="59690"/>
                      <a:pt x="472440" y="80010"/>
                      <a:pt x="467360" y="93980"/>
                    </a:cubicBezTo>
                    <a:cubicBezTo>
                      <a:pt x="462280" y="111760"/>
                      <a:pt x="435610" y="137160"/>
                      <a:pt x="419100" y="144780"/>
                    </a:cubicBezTo>
                    <a:cubicBezTo>
                      <a:pt x="407670" y="149860"/>
                      <a:pt x="394970" y="148590"/>
                      <a:pt x="383540" y="146050"/>
                    </a:cubicBezTo>
                    <a:cubicBezTo>
                      <a:pt x="373380" y="142240"/>
                      <a:pt x="359410" y="134620"/>
                      <a:pt x="355600" y="125730"/>
                    </a:cubicBezTo>
                    <a:cubicBezTo>
                      <a:pt x="350520" y="116840"/>
                      <a:pt x="351790" y="100330"/>
                      <a:pt x="355600" y="88900"/>
                    </a:cubicBezTo>
                    <a:cubicBezTo>
                      <a:pt x="359410" y="78740"/>
                      <a:pt x="373380" y="59690"/>
                      <a:pt x="377190" y="60960"/>
                    </a:cubicBezTo>
                    <a:cubicBezTo>
                      <a:pt x="379730" y="62230"/>
                      <a:pt x="369570" y="88900"/>
                      <a:pt x="374650" y="99060"/>
                    </a:cubicBezTo>
                    <a:cubicBezTo>
                      <a:pt x="379730" y="107950"/>
                      <a:pt x="406400" y="110490"/>
                      <a:pt x="406400" y="118110"/>
                    </a:cubicBezTo>
                    <a:cubicBezTo>
                      <a:pt x="406400" y="130810"/>
                      <a:pt x="353060" y="165100"/>
                      <a:pt x="334010" y="165100"/>
                    </a:cubicBezTo>
                    <a:cubicBezTo>
                      <a:pt x="321310" y="166370"/>
                      <a:pt x="308610" y="157480"/>
                      <a:pt x="302260" y="148590"/>
                    </a:cubicBezTo>
                    <a:cubicBezTo>
                      <a:pt x="297180" y="139700"/>
                      <a:pt x="294640" y="124460"/>
                      <a:pt x="299720" y="113030"/>
                    </a:cubicBezTo>
                    <a:cubicBezTo>
                      <a:pt x="308610" y="95250"/>
                      <a:pt x="369570" y="55880"/>
                      <a:pt x="381000" y="62230"/>
                    </a:cubicBezTo>
                    <a:cubicBezTo>
                      <a:pt x="387350" y="64770"/>
                      <a:pt x="375920" y="88900"/>
                      <a:pt x="382270" y="96520"/>
                    </a:cubicBezTo>
                    <a:cubicBezTo>
                      <a:pt x="388620" y="105410"/>
                      <a:pt x="424180" y="104140"/>
                      <a:pt x="424180" y="106680"/>
                    </a:cubicBezTo>
                    <a:cubicBezTo>
                      <a:pt x="424180" y="109220"/>
                      <a:pt x="402590" y="111760"/>
                      <a:pt x="381000" y="113030"/>
                    </a:cubicBezTo>
                    <a:cubicBezTo>
                      <a:pt x="320040" y="114300"/>
                      <a:pt x="62230" y="109220"/>
                      <a:pt x="19050" y="82550"/>
                    </a:cubicBezTo>
                    <a:cubicBezTo>
                      <a:pt x="6350" y="73660"/>
                      <a:pt x="2540" y="62230"/>
                      <a:pt x="2540" y="50800"/>
                    </a:cubicBezTo>
                    <a:cubicBezTo>
                      <a:pt x="1270" y="40640"/>
                      <a:pt x="8890" y="25400"/>
                      <a:pt x="17780" y="19050"/>
                    </a:cubicBezTo>
                    <a:cubicBezTo>
                      <a:pt x="25400" y="12700"/>
                      <a:pt x="39370" y="11430"/>
                      <a:pt x="52070" y="13970"/>
                    </a:cubicBezTo>
                    <a:cubicBezTo>
                      <a:pt x="73660" y="16510"/>
                      <a:pt x="127000" y="33020"/>
                      <a:pt x="130810" y="49530"/>
                    </a:cubicBezTo>
                    <a:cubicBezTo>
                      <a:pt x="134620" y="66040"/>
                      <a:pt x="95250" y="105410"/>
                      <a:pt x="76200" y="113030"/>
                    </a:cubicBezTo>
                    <a:cubicBezTo>
                      <a:pt x="62230" y="119380"/>
                      <a:pt x="44450" y="118110"/>
                      <a:pt x="34290" y="111760"/>
                    </a:cubicBezTo>
                    <a:cubicBezTo>
                      <a:pt x="24130" y="105410"/>
                      <a:pt x="16510" y="87630"/>
                      <a:pt x="13970" y="76200"/>
                    </a:cubicBezTo>
                    <a:cubicBezTo>
                      <a:pt x="12700" y="64770"/>
                      <a:pt x="15240" y="49530"/>
                      <a:pt x="22860" y="41910"/>
                    </a:cubicBezTo>
                    <a:cubicBezTo>
                      <a:pt x="30480" y="33020"/>
                      <a:pt x="45720" y="27940"/>
                      <a:pt x="60960" y="26670"/>
                    </a:cubicBezTo>
                    <a:cubicBezTo>
                      <a:pt x="80010" y="22860"/>
                      <a:pt x="115570" y="24130"/>
                      <a:pt x="133350" y="31750"/>
                    </a:cubicBezTo>
                    <a:cubicBezTo>
                      <a:pt x="146050" y="36830"/>
                      <a:pt x="157480" y="45720"/>
                      <a:pt x="162560" y="55880"/>
                    </a:cubicBezTo>
                    <a:cubicBezTo>
                      <a:pt x="167640" y="66040"/>
                      <a:pt x="170180" y="80010"/>
                      <a:pt x="167640" y="90170"/>
                    </a:cubicBezTo>
                    <a:cubicBezTo>
                      <a:pt x="165100" y="101600"/>
                      <a:pt x="157480" y="111760"/>
                      <a:pt x="148590" y="119380"/>
                    </a:cubicBezTo>
                    <a:cubicBezTo>
                      <a:pt x="137160" y="128270"/>
                      <a:pt x="116840" y="137160"/>
                      <a:pt x="101600" y="138430"/>
                    </a:cubicBezTo>
                    <a:cubicBezTo>
                      <a:pt x="90170" y="138430"/>
                      <a:pt x="72390" y="133350"/>
                      <a:pt x="69850" y="127000"/>
                    </a:cubicBezTo>
                    <a:cubicBezTo>
                      <a:pt x="67310" y="119380"/>
                      <a:pt x="73660" y="101600"/>
                      <a:pt x="86360" y="93980"/>
                    </a:cubicBezTo>
                    <a:cubicBezTo>
                      <a:pt x="115570" y="77470"/>
                      <a:pt x="255270" y="82550"/>
                      <a:pt x="288290" y="100330"/>
                    </a:cubicBezTo>
                    <a:cubicBezTo>
                      <a:pt x="303530" y="109220"/>
                      <a:pt x="313690" y="125730"/>
                      <a:pt x="312420" y="135890"/>
                    </a:cubicBezTo>
                    <a:cubicBezTo>
                      <a:pt x="311150" y="147320"/>
                      <a:pt x="280670" y="165100"/>
                      <a:pt x="280670" y="165100"/>
                    </a:cubicBezTo>
                  </a:path>
                </a:pathLst>
              </a:custGeom>
              <a:solidFill>
                <a:srgbClr val="F4BC7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429701" y="1401233"/>
              <a:ext cx="154453" cy="150776"/>
              <a:chOff x="0" y="0"/>
              <a:chExt cx="160020" cy="15621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45720" y="44450"/>
                <a:ext cx="62230" cy="64770"/>
              </a:xfrm>
              <a:custGeom>
                <a:avLst/>
                <a:gdLst/>
                <a:ahLst/>
                <a:cxnLst/>
                <a:rect l="l" t="t" r="r" b="b"/>
                <a:pathLst>
                  <a:path w="62230" h="64770">
                    <a:moveTo>
                      <a:pt x="62230" y="21590"/>
                    </a:moveTo>
                    <a:cubicBezTo>
                      <a:pt x="35560" y="64770"/>
                      <a:pt x="10160" y="57150"/>
                      <a:pt x="5080" y="48260"/>
                    </a:cubicBezTo>
                    <a:cubicBezTo>
                      <a:pt x="0" y="38100"/>
                      <a:pt x="3810" y="12700"/>
                      <a:pt x="12700" y="6350"/>
                    </a:cubicBezTo>
                    <a:cubicBezTo>
                      <a:pt x="20320" y="0"/>
                      <a:pt x="54610" y="8890"/>
                      <a:pt x="54610" y="8890"/>
                    </a:cubicBezTo>
                  </a:path>
                </a:pathLst>
              </a:custGeom>
              <a:solidFill>
                <a:srgbClr val="F2B06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171053" y="1273748"/>
              <a:ext cx="416779" cy="334649"/>
              <a:chOff x="0" y="0"/>
              <a:chExt cx="431800" cy="34671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50800" y="49530"/>
                <a:ext cx="332740" cy="246380"/>
              </a:xfrm>
              <a:custGeom>
                <a:avLst/>
                <a:gdLst/>
                <a:ahLst/>
                <a:cxnLst/>
                <a:rect l="l" t="t" r="r" b="b"/>
                <a:pathLst>
                  <a:path w="332740" h="246380">
                    <a:moveTo>
                      <a:pt x="0" y="151130"/>
                    </a:moveTo>
                    <a:cubicBezTo>
                      <a:pt x="0" y="144780"/>
                      <a:pt x="0" y="143510"/>
                      <a:pt x="0" y="142240"/>
                    </a:cubicBezTo>
                    <a:cubicBezTo>
                      <a:pt x="0" y="140970"/>
                      <a:pt x="0" y="139700"/>
                      <a:pt x="0" y="139700"/>
                    </a:cubicBezTo>
                    <a:cubicBezTo>
                      <a:pt x="0" y="138430"/>
                      <a:pt x="0" y="138430"/>
                      <a:pt x="1270" y="138430"/>
                    </a:cubicBezTo>
                    <a:cubicBezTo>
                      <a:pt x="2540" y="134620"/>
                      <a:pt x="7620" y="118110"/>
                      <a:pt x="7620" y="106680"/>
                    </a:cubicBezTo>
                    <a:cubicBezTo>
                      <a:pt x="8890" y="95250"/>
                      <a:pt x="1270" y="81280"/>
                      <a:pt x="3810" y="69850"/>
                    </a:cubicBezTo>
                    <a:cubicBezTo>
                      <a:pt x="6350" y="59690"/>
                      <a:pt x="20320" y="46990"/>
                      <a:pt x="25400" y="41910"/>
                    </a:cubicBezTo>
                    <a:cubicBezTo>
                      <a:pt x="26670" y="40640"/>
                      <a:pt x="30480" y="39370"/>
                      <a:pt x="30480" y="39370"/>
                    </a:cubicBezTo>
                    <a:cubicBezTo>
                      <a:pt x="30480" y="39370"/>
                      <a:pt x="38100" y="31750"/>
                      <a:pt x="39370" y="30480"/>
                    </a:cubicBezTo>
                    <a:cubicBezTo>
                      <a:pt x="39370" y="30480"/>
                      <a:pt x="40640" y="27940"/>
                      <a:pt x="40640" y="26670"/>
                    </a:cubicBezTo>
                    <a:cubicBezTo>
                      <a:pt x="41910" y="25400"/>
                      <a:pt x="43180" y="22860"/>
                      <a:pt x="43180" y="22860"/>
                    </a:cubicBezTo>
                    <a:cubicBezTo>
                      <a:pt x="43180" y="22860"/>
                      <a:pt x="45720" y="21590"/>
                      <a:pt x="46990" y="20320"/>
                    </a:cubicBezTo>
                    <a:cubicBezTo>
                      <a:pt x="48260" y="19050"/>
                      <a:pt x="49530" y="16510"/>
                      <a:pt x="49530" y="16510"/>
                    </a:cubicBezTo>
                    <a:cubicBezTo>
                      <a:pt x="49530" y="16510"/>
                      <a:pt x="52070" y="15240"/>
                      <a:pt x="53340" y="13970"/>
                    </a:cubicBezTo>
                    <a:cubicBezTo>
                      <a:pt x="54610" y="13970"/>
                      <a:pt x="57150" y="11430"/>
                      <a:pt x="57150" y="11430"/>
                    </a:cubicBezTo>
                    <a:cubicBezTo>
                      <a:pt x="57150" y="11430"/>
                      <a:pt x="60960" y="11430"/>
                      <a:pt x="62230" y="10160"/>
                    </a:cubicBezTo>
                    <a:cubicBezTo>
                      <a:pt x="63500" y="10160"/>
                      <a:pt x="66040" y="8890"/>
                      <a:pt x="66040" y="8890"/>
                    </a:cubicBezTo>
                    <a:cubicBezTo>
                      <a:pt x="66040" y="8890"/>
                      <a:pt x="69850" y="8890"/>
                      <a:pt x="71120" y="8890"/>
                    </a:cubicBezTo>
                    <a:cubicBezTo>
                      <a:pt x="72390" y="8890"/>
                      <a:pt x="74930" y="8890"/>
                      <a:pt x="74930" y="8890"/>
                    </a:cubicBezTo>
                    <a:cubicBezTo>
                      <a:pt x="74930" y="8890"/>
                      <a:pt x="78740" y="8890"/>
                      <a:pt x="80010" y="8890"/>
                    </a:cubicBezTo>
                    <a:cubicBezTo>
                      <a:pt x="81280" y="10160"/>
                      <a:pt x="83820" y="10160"/>
                      <a:pt x="83820" y="10160"/>
                    </a:cubicBezTo>
                    <a:cubicBezTo>
                      <a:pt x="85090" y="10160"/>
                      <a:pt x="87630" y="11430"/>
                      <a:pt x="88900" y="12700"/>
                    </a:cubicBezTo>
                    <a:cubicBezTo>
                      <a:pt x="90170" y="12700"/>
                      <a:pt x="92710" y="13970"/>
                      <a:pt x="92710" y="13970"/>
                    </a:cubicBezTo>
                    <a:cubicBezTo>
                      <a:pt x="92710" y="13970"/>
                      <a:pt x="95250" y="15240"/>
                      <a:pt x="96520" y="16510"/>
                    </a:cubicBezTo>
                    <a:cubicBezTo>
                      <a:pt x="97790" y="17780"/>
                      <a:pt x="100330" y="19050"/>
                      <a:pt x="100330" y="19050"/>
                    </a:cubicBezTo>
                    <a:cubicBezTo>
                      <a:pt x="100330" y="19050"/>
                      <a:pt x="101600" y="22860"/>
                      <a:pt x="102870" y="22860"/>
                    </a:cubicBezTo>
                    <a:cubicBezTo>
                      <a:pt x="102870" y="22860"/>
                      <a:pt x="102870" y="24130"/>
                      <a:pt x="102870" y="24130"/>
                    </a:cubicBezTo>
                    <a:cubicBezTo>
                      <a:pt x="105410" y="24130"/>
                      <a:pt x="129540" y="20320"/>
                      <a:pt x="134620" y="21590"/>
                    </a:cubicBezTo>
                    <a:cubicBezTo>
                      <a:pt x="135890" y="21590"/>
                      <a:pt x="135890" y="22860"/>
                      <a:pt x="135890" y="24130"/>
                    </a:cubicBezTo>
                    <a:cubicBezTo>
                      <a:pt x="137160" y="24130"/>
                      <a:pt x="137160" y="24130"/>
                      <a:pt x="138430" y="24130"/>
                    </a:cubicBezTo>
                    <a:cubicBezTo>
                      <a:pt x="138430" y="24130"/>
                      <a:pt x="142240" y="24130"/>
                      <a:pt x="142240" y="24130"/>
                    </a:cubicBezTo>
                    <a:cubicBezTo>
                      <a:pt x="142240" y="24130"/>
                      <a:pt x="144780" y="25400"/>
                      <a:pt x="146050" y="25400"/>
                    </a:cubicBezTo>
                    <a:cubicBezTo>
                      <a:pt x="147320" y="26670"/>
                      <a:pt x="148590" y="26670"/>
                      <a:pt x="149860" y="26670"/>
                    </a:cubicBezTo>
                    <a:cubicBezTo>
                      <a:pt x="152400" y="27940"/>
                      <a:pt x="157480" y="27940"/>
                      <a:pt x="157480" y="26670"/>
                    </a:cubicBezTo>
                    <a:cubicBezTo>
                      <a:pt x="157480" y="26670"/>
                      <a:pt x="160020" y="24130"/>
                      <a:pt x="160020" y="22860"/>
                    </a:cubicBezTo>
                    <a:cubicBezTo>
                      <a:pt x="161290" y="21590"/>
                      <a:pt x="162560" y="19050"/>
                      <a:pt x="162560" y="19050"/>
                    </a:cubicBezTo>
                    <a:cubicBezTo>
                      <a:pt x="162560" y="19050"/>
                      <a:pt x="165100" y="16510"/>
                      <a:pt x="166370" y="15240"/>
                    </a:cubicBezTo>
                    <a:cubicBezTo>
                      <a:pt x="166370" y="13970"/>
                      <a:pt x="168910" y="11430"/>
                      <a:pt x="168910" y="11430"/>
                    </a:cubicBezTo>
                    <a:cubicBezTo>
                      <a:pt x="168910" y="11430"/>
                      <a:pt x="171450" y="10160"/>
                      <a:pt x="172720" y="8890"/>
                    </a:cubicBezTo>
                    <a:cubicBezTo>
                      <a:pt x="173990" y="7620"/>
                      <a:pt x="176530" y="6350"/>
                      <a:pt x="176530" y="6350"/>
                    </a:cubicBezTo>
                    <a:cubicBezTo>
                      <a:pt x="176530" y="6350"/>
                      <a:pt x="180340" y="5080"/>
                      <a:pt x="181610" y="5080"/>
                    </a:cubicBezTo>
                    <a:cubicBezTo>
                      <a:pt x="182880" y="3810"/>
                      <a:pt x="185420" y="3810"/>
                      <a:pt x="185420" y="3810"/>
                    </a:cubicBezTo>
                    <a:cubicBezTo>
                      <a:pt x="185420" y="3810"/>
                      <a:pt x="189230" y="2540"/>
                      <a:pt x="190500" y="2540"/>
                    </a:cubicBezTo>
                    <a:cubicBezTo>
                      <a:pt x="191770" y="2540"/>
                      <a:pt x="194310" y="2540"/>
                      <a:pt x="195580" y="2540"/>
                    </a:cubicBezTo>
                    <a:cubicBezTo>
                      <a:pt x="195580" y="2540"/>
                      <a:pt x="217170" y="0"/>
                      <a:pt x="228600" y="1270"/>
                    </a:cubicBezTo>
                    <a:cubicBezTo>
                      <a:pt x="240030" y="3810"/>
                      <a:pt x="259080" y="10160"/>
                      <a:pt x="265430" y="15240"/>
                    </a:cubicBezTo>
                    <a:cubicBezTo>
                      <a:pt x="267970" y="17780"/>
                      <a:pt x="267970" y="21590"/>
                      <a:pt x="269240" y="22860"/>
                    </a:cubicBezTo>
                    <a:cubicBezTo>
                      <a:pt x="271780" y="24130"/>
                      <a:pt x="273050" y="24130"/>
                      <a:pt x="274320" y="24130"/>
                    </a:cubicBezTo>
                    <a:cubicBezTo>
                      <a:pt x="280670" y="25400"/>
                      <a:pt x="297180" y="27940"/>
                      <a:pt x="306070" y="33020"/>
                    </a:cubicBezTo>
                    <a:cubicBezTo>
                      <a:pt x="314960" y="39370"/>
                      <a:pt x="326390" y="45720"/>
                      <a:pt x="328930" y="55880"/>
                    </a:cubicBezTo>
                    <a:cubicBezTo>
                      <a:pt x="332740" y="67310"/>
                      <a:pt x="327660" y="87630"/>
                      <a:pt x="321310" y="100330"/>
                    </a:cubicBezTo>
                    <a:cubicBezTo>
                      <a:pt x="314960" y="110490"/>
                      <a:pt x="297180" y="116840"/>
                      <a:pt x="293370" y="125730"/>
                    </a:cubicBezTo>
                    <a:cubicBezTo>
                      <a:pt x="289560" y="133350"/>
                      <a:pt x="293370" y="147320"/>
                      <a:pt x="293370" y="147320"/>
                    </a:cubicBezTo>
                    <a:cubicBezTo>
                      <a:pt x="293370" y="147320"/>
                      <a:pt x="293370" y="151130"/>
                      <a:pt x="293370" y="152400"/>
                    </a:cubicBezTo>
                    <a:cubicBezTo>
                      <a:pt x="293370" y="153670"/>
                      <a:pt x="293370" y="156210"/>
                      <a:pt x="293370" y="156210"/>
                    </a:cubicBezTo>
                    <a:cubicBezTo>
                      <a:pt x="293370" y="156210"/>
                      <a:pt x="292100" y="160020"/>
                      <a:pt x="292100" y="161290"/>
                    </a:cubicBezTo>
                    <a:cubicBezTo>
                      <a:pt x="292100" y="162560"/>
                      <a:pt x="290830" y="166370"/>
                      <a:pt x="290830" y="166370"/>
                    </a:cubicBezTo>
                    <a:cubicBezTo>
                      <a:pt x="290830" y="166370"/>
                      <a:pt x="289560" y="168910"/>
                      <a:pt x="288290" y="170180"/>
                    </a:cubicBezTo>
                    <a:cubicBezTo>
                      <a:pt x="288290" y="171450"/>
                      <a:pt x="287020" y="173990"/>
                      <a:pt x="287020" y="173990"/>
                    </a:cubicBezTo>
                    <a:cubicBezTo>
                      <a:pt x="287020" y="173990"/>
                      <a:pt x="284480" y="176530"/>
                      <a:pt x="283210" y="177800"/>
                    </a:cubicBezTo>
                    <a:cubicBezTo>
                      <a:pt x="283210" y="179070"/>
                      <a:pt x="280670" y="181610"/>
                      <a:pt x="280670" y="181610"/>
                    </a:cubicBezTo>
                    <a:cubicBezTo>
                      <a:pt x="280670" y="181610"/>
                      <a:pt x="278130" y="182880"/>
                      <a:pt x="276860" y="184150"/>
                    </a:cubicBezTo>
                    <a:cubicBezTo>
                      <a:pt x="275590" y="185420"/>
                      <a:pt x="273050" y="186690"/>
                      <a:pt x="273050" y="186690"/>
                    </a:cubicBezTo>
                    <a:cubicBezTo>
                      <a:pt x="273050" y="186690"/>
                      <a:pt x="270510" y="187960"/>
                      <a:pt x="269240" y="187960"/>
                    </a:cubicBezTo>
                    <a:cubicBezTo>
                      <a:pt x="266700" y="189230"/>
                      <a:pt x="264160" y="190500"/>
                      <a:pt x="264160" y="190500"/>
                    </a:cubicBezTo>
                    <a:cubicBezTo>
                      <a:pt x="264160" y="190500"/>
                      <a:pt x="261620" y="190500"/>
                      <a:pt x="259080" y="190500"/>
                    </a:cubicBezTo>
                    <a:cubicBezTo>
                      <a:pt x="257810" y="190500"/>
                      <a:pt x="255270" y="191770"/>
                      <a:pt x="255270" y="191770"/>
                    </a:cubicBezTo>
                    <a:cubicBezTo>
                      <a:pt x="255270" y="191770"/>
                      <a:pt x="254000" y="190500"/>
                      <a:pt x="252730" y="191770"/>
                    </a:cubicBezTo>
                    <a:cubicBezTo>
                      <a:pt x="247650" y="193040"/>
                      <a:pt x="232410" y="213360"/>
                      <a:pt x="220980" y="214630"/>
                    </a:cubicBezTo>
                    <a:cubicBezTo>
                      <a:pt x="210820" y="215900"/>
                      <a:pt x="196850" y="200660"/>
                      <a:pt x="187960" y="203200"/>
                    </a:cubicBezTo>
                    <a:cubicBezTo>
                      <a:pt x="182880" y="204470"/>
                      <a:pt x="182880" y="214630"/>
                      <a:pt x="176530" y="217170"/>
                    </a:cubicBezTo>
                    <a:cubicBezTo>
                      <a:pt x="165100" y="220980"/>
                      <a:pt x="134620" y="219710"/>
                      <a:pt x="125730" y="213360"/>
                    </a:cubicBezTo>
                    <a:cubicBezTo>
                      <a:pt x="121920" y="210820"/>
                      <a:pt x="123190" y="201930"/>
                      <a:pt x="120650" y="199390"/>
                    </a:cubicBezTo>
                    <a:cubicBezTo>
                      <a:pt x="119380" y="198120"/>
                      <a:pt x="118110" y="198120"/>
                      <a:pt x="118110" y="196850"/>
                    </a:cubicBezTo>
                    <a:cubicBezTo>
                      <a:pt x="116840" y="195580"/>
                      <a:pt x="114300" y="194310"/>
                      <a:pt x="114300" y="194310"/>
                    </a:cubicBezTo>
                    <a:cubicBezTo>
                      <a:pt x="114300" y="194310"/>
                      <a:pt x="111760" y="190500"/>
                      <a:pt x="111760" y="190500"/>
                    </a:cubicBezTo>
                    <a:cubicBezTo>
                      <a:pt x="111760" y="189230"/>
                      <a:pt x="111760" y="189230"/>
                      <a:pt x="110490" y="189230"/>
                    </a:cubicBezTo>
                    <a:cubicBezTo>
                      <a:pt x="110490" y="189230"/>
                      <a:pt x="111760" y="190500"/>
                      <a:pt x="110490" y="191770"/>
                    </a:cubicBezTo>
                    <a:cubicBezTo>
                      <a:pt x="110490" y="194310"/>
                      <a:pt x="109220" y="198120"/>
                      <a:pt x="109220" y="199390"/>
                    </a:cubicBezTo>
                    <a:cubicBezTo>
                      <a:pt x="109220" y="199390"/>
                      <a:pt x="110490" y="199390"/>
                      <a:pt x="110490" y="200660"/>
                    </a:cubicBezTo>
                    <a:cubicBezTo>
                      <a:pt x="110490" y="200660"/>
                      <a:pt x="110490" y="203200"/>
                      <a:pt x="110490" y="204470"/>
                    </a:cubicBezTo>
                    <a:cubicBezTo>
                      <a:pt x="110490" y="205740"/>
                      <a:pt x="110490" y="207010"/>
                      <a:pt x="110490" y="208280"/>
                    </a:cubicBezTo>
                    <a:cubicBezTo>
                      <a:pt x="110490" y="209550"/>
                      <a:pt x="109220" y="209550"/>
                      <a:pt x="109220" y="210820"/>
                    </a:cubicBezTo>
                    <a:cubicBezTo>
                      <a:pt x="109220" y="210820"/>
                      <a:pt x="109220" y="212090"/>
                      <a:pt x="109220" y="212090"/>
                    </a:cubicBezTo>
                    <a:cubicBezTo>
                      <a:pt x="109220" y="213360"/>
                      <a:pt x="107950" y="214630"/>
                      <a:pt x="107950" y="217170"/>
                    </a:cubicBezTo>
                    <a:cubicBezTo>
                      <a:pt x="107950" y="218440"/>
                      <a:pt x="107950" y="219710"/>
                      <a:pt x="106680" y="220980"/>
                    </a:cubicBezTo>
                    <a:cubicBezTo>
                      <a:pt x="106680" y="220980"/>
                      <a:pt x="106680" y="222250"/>
                      <a:pt x="105410" y="222250"/>
                    </a:cubicBezTo>
                    <a:cubicBezTo>
                      <a:pt x="105410" y="223520"/>
                      <a:pt x="105410" y="223520"/>
                      <a:pt x="105410" y="224790"/>
                    </a:cubicBezTo>
                    <a:cubicBezTo>
                      <a:pt x="105410" y="224790"/>
                      <a:pt x="104140" y="224790"/>
                      <a:pt x="104140" y="224790"/>
                    </a:cubicBezTo>
                    <a:cubicBezTo>
                      <a:pt x="104140" y="224790"/>
                      <a:pt x="102870" y="227330"/>
                      <a:pt x="101600" y="228600"/>
                    </a:cubicBezTo>
                    <a:cubicBezTo>
                      <a:pt x="101600" y="229870"/>
                      <a:pt x="99060" y="232410"/>
                      <a:pt x="99060" y="232410"/>
                    </a:cubicBezTo>
                    <a:cubicBezTo>
                      <a:pt x="99060" y="233680"/>
                      <a:pt x="96520" y="234950"/>
                      <a:pt x="95250" y="236220"/>
                    </a:cubicBezTo>
                    <a:cubicBezTo>
                      <a:pt x="93980" y="237490"/>
                      <a:pt x="92710" y="238760"/>
                      <a:pt x="92710" y="238760"/>
                    </a:cubicBezTo>
                    <a:cubicBezTo>
                      <a:pt x="92710" y="238760"/>
                      <a:pt x="88900" y="241300"/>
                      <a:pt x="87630" y="241300"/>
                    </a:cubicBezTo>
                    <a:cubicBezTo>
                      <a:pt x="86360" y="242570"/>
                      <a:pt x="83820" y="243840"/>
                      <a:pt x="83820" y="243840"/>
                    </a:cubicBezTo>
                    <a:cubicBezTo>
                      <a:pt x="83820" y="243840"/>
                      <a:pt x="81280" y="243840"/>
                      <a:pt x="80010" y="245110"/>
                    </a:cubicBezTo>
                    <a:cubicBezTo>
                      <a:pt x="77470" y="245110"/>
                      <a:pt x="74930" y="246380"/>
                      <a:pt x="74930" y="246380"/>
                    </a:cubicBezTo>
                    <a:cubicBezTo>
                      <a:pt x="74930" y="246380"/>
                      <a:pt x="72390" y="246380"/>
                      <a:pt x="69850" y="246380"/>
                    </a:cubicBezTo>
                    <a:cubicBezTo>
                      <a:pt x="68580" y="246380"/>
                      <a:pt x="66040" y="246380"/>
                      <a:pt x="66040" y="246380"/>
                    </a:cubicBezTo>
                    <a:cubicBezTo>
                      <a:pt x="66040" y="246380"/>
                      <a:pt x="62230" y="245110"/>
                      <a:pt x="60960" y="245110"/>
                    </a:cubicBezTo>
                    <a:cubicBezTo>
                      <a:pt x="59690" y="245110"/>
                      <a:pt x="57150" y="243840"/>
                      <a:pt x="57150" y="243840"/>
                    </a:cubicBezTo>
                    <a:cubicBezTo>
                      <a:pt x="55880" y="243840"/>
                      <a:pt x="53340" y="242570"/>
                      <a:pt x="52070" y="241300"/>
                    </a:cubicBezTo>
                    <a:cubicBezTo>
                      <a:pt x="50800" y="241300"/>
                      <a:pt x="48260" y="240030"/>
                      <a:pt x="48260" y="240030"/>
                    </a:cubicBezTo>
                    <a:cubicBezTo>
                      <a:pt x="48260" y="240030"/>
                      <a:pt x="45720" y="237490"/>
                      <a:pt x="44450" y="236220"/>
                    </a:cubicBezTo>
                    <a:cubicBezTo>
                      <a:pt x="43180" y="234950"/>
                      <a:pt x="43180" y="234950"/>
                      <a:pt x="40640" y="233680"/>
                    </a:cubicBezTo>
                    <a:cubicBezTo>
                      <a:pt x="38100" y="229870"/>
                      <a:pt x="29210" y="226060"/>
                      <a:pt x="25400" y="219710"/>
                    </a:cubicBezTo>
                    <a:cubicBezTo>
                      <a:pt x="20320" y="212090"/>
                      <a:pt x="20320" y="195580"/>
                      <a:pt x="15240" y="187960"/>
                    </a:cubicBezTo>
                    <a:cubicBezTo>
                      <a:pt x="11430" y="181610"/>
                      <a:pt x="1270" y="176530"/>
                      <a:pt x="1270" y="172720"/>
                    </a:cubicBezTo>
                    <a:cubicBezTo>
                      <a:pt x="1270" y="170180"/>
                      <a:pt x="5080" y="167640"/>
                      <a:pt x="5080" y="166370"/>
                    </a:cubicBezTo>
                    <a:cubicBezTo>
                      <a:pt x="5080" y="165100"/>
                      <a:pt x="3810" y="163830"/>
                      <a:pt x="2540" y="163830"/>
                    </a:cubicBezTo>
                    <a:cubicBezTo>
                      <a:pt x="2540" y="162560"/>
                      <a:pt x="1270" y="160020"/>
                      <a:pt x="1270" y="160020"/>
                    </a:cubicBezTo>
                    <a:cubicBezTo>
                      <a:pt x="1270" y="158750"/>
                      <a:pt x="1270" y="156210"/>
                      <a:pt x="0" y="154940"/>
                    </a:cubicBezTo>
                    <a:cubicBezTo>
                      <a:pt x="0" y="153670"/>
                      <a:pt x="0" y="151130"/>
                      <a:pt x="0" y="151130"/>
                    </a:cubicBezTo>
                  </a:path>
                </a:pathLst>
              </a:custGeom>
              <a:solidFill>
                <a:srgbClr val="F2B06D"/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276612" y="1351453"/>
              <a:ext cx="1121763" cy="160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9"/>
                </a:lnSpc>
              </a:pPr>
              <a:r>
                <a:rPr lang="en-US" sz="735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Uncertain/Rainfall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375300" y="1711484"/>
            <a:ext cx="2532388" cy="4585565"/>
            <a:chOff x="0" y="0"/>
            <a:chExt cx="3376517" cy="611408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376517" cy="6114087"/>
            </a:xfrm>
            <a:custGeom>
              <a:avLst/>
              <a:gdLst/>
              <a:ahLst/>
              <a:cxnLst/>
              <a:rect l="l" t="t" r="r" b="b"/>
              <a:pathLst>
                <a:path w="3376517" h="6114087">
                  <a:moveTo>
                    <a:pt x="0" y="0"/>
                  </a:moveTo>
                  <a:lnTo>
                    <a:pt x="3376517" y="0"/>
                  </a:lnTo>
                  <a:lnTo>
                    <a:pt x="3376517" y="6114087"/>
                  </a:lnTo>
                  <a:lnTo>
                    <a:pt x="0" y="6114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99015" r="-1153"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395129" y="568696"/>
              <a:ext cx="2856400" cy="767864"/>
            </a:xfrm>
            <a:custGeom>
              <a:avLst/>
              <a:gdLst/>
              <a:ahLst/>
              <a:cxnLst/>
              <a:rect l="l" t="t" r="r" b="b"/>
              <a:pathLst>
                <a:path w="2856400" h="767864">
                  <a:moveTo>
                    <a:pt x="0" y="0"/>
                  </a:moveTo>
                  <a:lnTo>
                    <a:pt x="2856399" y="0"/>
                  </a:lnTo>
                  <a:lnTo>
                    <a:pt x="2856399" y="767863"/>
                  </a:lnTo>
                  <a:lnTo>
                    <a:pt x="0" y="767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992" t="-19852" b="-688177"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395129" y="1336559"/>
              <a:ext cx="2856400" cy="3961818"/>
            </a:xfrm>
            <a:custGeom>
              <a:avLst/>
              <a:gdLst/>
              <a:ahLst/>
              <a:cxnLst/>
              <a:rect l="l" t="t" r="r" b="b"/>
              <a:pathLst>
                <a:path w="2856400" h="3961818">
                  <a:moveTo>
                    <a:pt x="0" y="0"/>
                  </a:moveTo>
                  <a:lnTo>
                    <a:pt x="2856399" y="0"/>
                  </a:lnTo>
                  <a:lnTo>
                    <a:pt x="2856399" y="3961818"/>
                  </a:lnTo>
                  <a:lnTo>
                    <a:pt x="0" y="3961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31325" b="-19270"/>
              </a:stretch>
            </a:blipFill>
          </p:spPr>
        </p:sp>
        <p:grpSp>
          <p:nvGrpSpPr>
            <p:cNvPr id="46" name="Group 46"/>
            <p:cNvGrpSpPr/>
            <p:nvPr/>
          </p:nvGrpSpPr>
          <p:grpSpPr>
            <a:xfrm>
              <a:off x="872247" y="2826683"/>
              <a:ext cx="1757748" cy="1263014"/>
              <a:chOff x="0" y="0"/>
              <a:chExt cx="2089150" cy="150114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49530" y="46990"/>
                <a:ext cx="1988820" cy="1405890"/>
              </a:xfrm>
              <a:custGeom>
                <a:avLst/>
                <a:gdLst/>
                <a:ahLst/>
                <a:cxnLst/>
                <a:rect l="l" t="t" r="r" b="b"/>
                <a:pathLst>
                  <a:path w="1988820" h="1405890">
                    <a:moveTo>
                      <a:pt x="1036320" y="401320"/>
                    </a:moveTo>
                    <a:cubicBezTo>
                      <a:pt x="1305560" y="330200"/>
                      <a:pt x="1328420" y="340360"/>
                      <a:pt x="1341120" y="354330"/>
                    </a:cubicBezTo>
                    <a:cubicBezTo>
                      <a:pt x="1352550" y="364490"/>
                      <a:pt x="1357630" y="378460"/>
                      <a:pt x="1356360" y="397510"/>
                    </a:cubicBezTo>
                    <a:cubicBezTo>
                      <a:pt x="1353820" y="434340"/>
                      <a:pt x="1309370" y="519430"/>
                      <a:pt x="1282700" y="554990"/>
                    </a:cubicBezTo>
                    <a:cubicBezTo>
                      <a:pt x="1264920" y="580390"/>
                      <a:pt x="1247140" y="603250"/>
                      <a:pt x="1226820" y="607060"/>
                    </a:cubicBezTo>
                    <a:cubicBezTo>
                      <a:pt x="1211580" y="610870"/>
                      <a:pt x="1186180" y="601980"/>
                      <a:pt x="1176020" y="591820"/>
                    </a:cubicBezTo>
                    <a:cubicBezTo>
                      <a:pt x="1168400" y="582930"/>
                      <a:pt x="1168400" y="568960"/>
                      <a:pt x="1168400" y="556260"/>
                    </a:cubicBezTo>
                    <a:cubicBezTo>
                      <a:pt x="1167130" y="538480"/>
                      <a:pt x="1169670" y="519430"/>
                      <a:pt x="1178560" y="497840"/>
                    </a:cubicBezTo>
                    <a:cubicBezTo>
                      <a:pt x="1191260" y="462280"/>
                      <a:pt x="1256030" y="379730"/>
                      <a:pt x="1248410" y="373380"/>
                    </a:cubicBezTo>
                    <a:cubicBezTo>
                      <a:pt x="1240790" y="367030"/>
                      <a:pt x="1167130" y="425450"/>
                      <a:pt x="1131570" y="461010"/>
                    </a:cubicBezTo>
                    <a:cubicBezTo>
                      <a:pt x="1092200" y="499110"/>
                      <a:pt x="1054100" y="585470"/>
                      <a:pt x="1024890" y="600710"/>
                    </a:cubicBezTo>
                    <a:cubicBezTo>
                      <a:pt x="1012190" y="608330"/>
                      <a:pt x="998220" y="608330"/>
                      <a:pt x="989330" y="603250"/>
                    </a:cubicBezTo>
                    <a:cubicBezTo>
                      <a:pt x="981710" y="599440"/>
                      <a:pt x="975360" y="589280"/>
                      <a:pt x="974090" y="577850"/>
                    </a:cubicBezTo>
                    <a:cubicBezTo>
                      <a:pt x="972820" y="554990"/>
                      <a:pt x="996950" y="505460"/>
                      <a:pt x="1023620" y="468630"/>
                    </a:cubicBezTo>
                    <a:cubicBezTo>
                      <a:pt x="1057910" y="419100"/>
                      <a:pt x="1141730" y="335280"/>
                      <a:pt x="1177290" y="321310"/>
                    </a:cubicBezTo>
                    <a:cubicBezTo>
                      <a:pt x="1192530" y="316230"/>
                      <a:pt x="1206500" y="316230"/>
                      <a:pt x="1215390" y="322580"/>
                    </a:cubicBezTo>
                    <a:cubicBezTo>
                      <a:pt x="1223010" y="328930"/>
                      <a:pt x="1230630" y="360680"/>
                      <a:pt x="1225550" y="364490"/>
                    </a:cubicBezTo>
                    <a:cubicBezTo>
                      <a:pt x="1217930" y="369570"/>
                      <a:pt x="1165860" y="340360"/>
                      <a:pt x="1165860" y="331470"/>
                    </a:cubicBezTo>
                    <a:cubicBezTo>
                      <a:pt x="1165860" y="325120"/>
                      <a:pt x="1188720" y="313690"/>
                      <a:pt x="1198880" y="314960"/>
                    </a:cubicBezTo>
                    <a:cubicBezTo>
                      <a:pt x="1207770" y="314960"/>
                      <a:pt x="1219200" y="323850"/>
                      <a:pt x="1223010" y="331470"/>
                    </a:cubicBezTo>
                    <a:cubicBezTo>
                      <a:pt x="1228090" y="340360"/>
                      <a:pt x="1228090" y="350520"/>
                      <a:pt x="1223010" y="361950"/>
                    </a:cubicBezTo>
                    <a:cubicBezTo>
                      <a:pt x="1211580" y="389890"/>
                      <a:pt x="1141730" y="433070"/>
                      <a:pt x="1104900" y="473710"/>
                    </a:cubicBezTo>
                    <a:cubicBezTo>
                      <a:pt x="1066800" y="515620"/>
                      <a:pt x="1026160" y="599440"/>
                      <a:pt x="995680" y="609600"/>
                    </a:cubicBezTo>
                    <a:cubicBezTo>
                      <a:pt x="980440" y="614680"/>
                      <a:pt x="962660" y="608330"/>
                      <a:pt x="956310" y="599440"/>
                    </a:cubicBezTo>
                    <a:cubicBezTo>
                      <a:pt x="951230" y="590550"/>
                      <a:pt x="963930" y="571500"/>
                      <a:pt x="961390" y="558800"/>
                    </a:cubicBezTo>
                    <a:cubicBezTo>
                      <a:pt x="960120" y="546100"/>
                      <a:pt x="946150" y="538480"/>
                      <a:pt x="946150" y="523240"/>
                    </a:cubicBezTo>
                    <a:cubicBezTo>
                      <a:pt x="946150" y="499110"/>
                      <a:pt x="966470" y="458470"/>
                      <a:pt x="981710" y="430530"/>
                    </a:cubicBezTo>
                    <a:cubicBezTo>
                      <a:pt x="995680" y="403860"/>
                      <a:pt x="1028700" y="355600"/>
                      <a:pt x="1035050" y="358140"/>
                    </a:cubicBezTo>
                    <a:cubicBezTo>
                      <a:pt x="1040130" y="359410"/>
                      <a:pt x="1041400" y="378460"/>
                      <a:pt x="1036320" y="392430"/>
                    </a:cubicBezTo>
                    <a:cubicBezTo>
                      <a:pt x="1023620" y="424180"/>
                      <a:pt x="944880" y="504190"/>
                      <a:pt x="906780" y="527050"/>
                    </a:cubicBezTo>
                    <a:cubicBezTo>
                      <a:pt x="883920" y="539750"/>
                      <a:pt x="858520" y="547370"/>
                      <a:pt x="844550" y="541020"/>
                    </a:cubicBezTo>
                    <a:cubicBezTo>
                      <a:pt x="831850" y="535940"/>
                      <a:pt x="826770" y="515620"/>
                      <a:pt x="822960" y="501650"/>
                    </a:cubicBezTo>
                    <a:cubicBezTo>
                      <a:pt x="819150" y="487680"/>
                      <a:pt x="817880" y="478790"/>
                      <a:pt x="821690" y="458470"/>
                    </a:cubicBezTo>
                    <a:cubicBezTo>
                      <a:pt x="830580" y="402590"/>
                      <a:pt x="902970" y="184150"/>
                      <a:pt x="935990" y="151130"/>
                    </a:cubicBezTo>
                    <a:cubicBezTo>
                      <a:pt x="944880" y="140970"/>
                      <a:pt x="953770" y="138430"/>
                      <a:pt x="962660" y="139700"/>
                    </a:cubicBezTo>
                    <a:cubicBezTo>
                      <a:pt x="970280" y="140970"/>
                      <a:pt x="980440" y="146050"/>
                      <a:pt x="986790" y="154940"/>
                    </a:cubicBezTo>
                    <a:cubicBezTo>
                      <a:pt x="996950" y="173990"/>
                      <a:pt x="984250" y="240030"/>
                      <a:pt x="993140" y="262890"/>
                    </a:cubicBezTo>
                    <a:cubicBezTo>
                      <a:pt x="998220" y="274320"/>
                      <a:pt x="1007110" y="288290"/>
                      <a:pt x="1014730" y="287020"/>
                    </a:cubicBezTo>
                    <a:cubicBezTo>
                      <a:pt x="1031240" y="283210"/>
                      <a:pt x="1040130" y="152400"/>
                      <a:pt x="1062990" y="125730"/>
                    </a:cubicBezTo>
                    <a:cubicBezTo>
                      <a:pt x="1073150" y="113030"/>
                      <a:pt x="1088390" y="105410"/>
                      <a:pt x="1099820" y="106680"/>
                    </a:cubicBezTo>
                    <a:cubicBezTo>
                      <a:pt x="1111250" y="109220"/>
                      <a:pt x="1130300" y="125730"/>
                      <a:pt x="1130300" y="140970"/>
                    </a:cubicBezTo>
                    <a:cubicBezTo>
                      <a:pt x="1130300" y="179070"/>
                      <a:pt x="1009650" y="289560"/>
                      <a:pt x="967740" y="326390"/>
                    </a:cubicBezTo>
                    <a:cubicBezTo>
                      <a:pt x="946150" y="345440"/>
                      <a:pt x="928370" y="363220"/>
                      <a:pt x="911860" y="363220"/>
                    </a:cubicBezTo>
                    <a:cubicBezTo>
                      <a:pt x="899160" y="363220"/>
                      <a:pt x="880110" y="347980"/>
                      <a:pt x="876300" y="337820"/>
                    </a:cubicBezTo>
                    <a:cubicBezTo>
                      <a:pt x="873760" y="327660"/>
                      <a:pt x="890270" y="303530"/>
                      <a:pt x="890270" y="303530"/>
                    </a:cubicBezTo>
                    <a:cubicBezTo>
                      <a:pt x="890270" y="303530"/>
                      <a:pt x="878840" y="337820"/>
                      <a:pt x="875030" y="337820"/>
                    </a:cubicBezTo>
                    <a:cubicBezTo>
                      <a:pt x="869950" y="336550"/>
                      <a:pt x="864870" y="303530"/>
                      <a:pt x="867410" y="287020"/>
                    </a:cubicBezTo>
                    <a:cubicBezTo>
                      <a:pt x="868680" y="273050"/>
                      <a:pt x="872490" y="264160"/>
                      <a:pt x="882650" y="247650"/>
                    </a:cubicBezTo>
                    <a:cubicBezTo>
                      <a:pt x="911860" y="204470"/>
                      <a:pt x="1042670" y="68580"/>
                      <a:pt x="1084580" y="49530"/>
                    </a:cubicBezTo>
                    <a:cubicBezTo>
                      <a:pt x="1099820" y="41910"/>
                      <a:pt x="1111250" y="40640"/>
                      <a:pt x="1120140" y="45720"/>
                    </a:cubicBezTo>
                    <a:cubicBezTo>
                      <a:pt x="1127760" y="49530"/>
                      <a:pt x="1135380" y="60960"/>
                      <a:pt x="1136650" y="69850"/>
                    </a:cubicBezTo>
                    <a:cubicBezTo>
                      <a:pt x="1136650" y="77470"/>
                      <a:pt x="1122680" y="92710"/>
                      <a:pt x="1125220" y="96520"/>
                    </a:cubicBezTo>
                    <a:cubicBezTo>
                      <a:pt x="1130300" y="101600"/>
                      <a:pt x="1163320" y="83820"/>
                      <a:pt x="1174750" y="90170"/>
                    </a:cubicBezTo>
                    <a:cubicBezTo>
                      <a:pt x="1186180" y="95250"/>
                      <a:pt x="1198880" y="116840"/>
                      <a:pt x="1196340" y="128270"/>
                    </a:cubicBezTo>
                    <a:cubicBezTo>
                      <a:pt x="1193800" y="138430"/>
                      <a:pt x="1174750" y="153670"/>
                      <a:pt x="1160780" y="153670"/>
                    </a:cubicBezTo>
                    <a:cubicBezTo>
                      <a:pt x="1141730" y="153670"/>
                      <a:pt x="1121410" y="113030"/>
                      <a:pt x="1094740" y="100330"/>
                    </a:cubicBezTo>
                    <a:cubicBezTo>
                      <a:pt x="1062990" y="86360"/>
                      <a:pt x="1008380" y="73660"/>
                      <a:pt x="979170" y="78740"/>
                    </a:cubicBezTo>
                    <a:cubicBezTo>
                      <a:pt x="960120" y="81280"/>
                      <a:pt x="946150" y="90170"/>
                      <a:pt x="934720" y="104140"/>
                    </a:cubicBezTo>
                    <a:cubicBezTo>
                      <a:pt x="919480" y="119380"/>
                      <a:pt x="896620" y="163830"/>
                      <a:pt x="904240" y="170180"/>
                    </a:cubicBezTo>
                    <a:cubicBezTo>
                      <a:pt x="914400" y="180340"/>
                      <a:pt x="996950" y="119380"/>
                      <a:pt x="1046480" y="101600"/>
                    </a:cubicBezTo>
                    <a:cubicBezTo>
                      <a:pt x="1097280" y="82550"/>
                      <a:pt x="1170940" y="64770"/>
                      <a:pt x="1206500" y="57150"/>
                    </a:cubicBezTo>
                    <a:cubicBezTo>
                      <a:pt x="1224280" y="54610"/>
                      <a:pt x="1240790" y="46990"/>
                      <a:pt x="1247140" y="52070"/>
                    </a:cubicBezTo>
                    <a:cubicBezTo>
                      <a:pt x="1252220" y="57150"/>
                      <a:pt x="1250950" y="72390"/>
                      <a:pt x="1244600" y="85090"/>
                    </a:cubicBezTo>
                    <a:cubicBezTo>
                      <a:pt x="1230630" y="113030"/>
                      <a:pt x="1162050" y="144780"/>
                      <a:pt x="1125220" y="185420"/>
                    </a:cubicBezTo>
                    <a:cubicBezTo>
                      <a:pt x="1082040" y="232410"/>
                      <a:pt x="1033780" y="335280"/>
                      <a:pt x="1005840" y="358140"/>
                    </a:cubicBezTo>
                    <a:cubicBezTo>
                      <a:pt x="994410" y="365760"/>
                      <a:pt x="988060" y="370840"/>
                      <a:pt x="979170" y="369570"/>
                    </a:cubicBezTo>
                    <a:cubicBezTo>
                      <a:pt x="970280" y="368300"/>
                      <a:pt x="957580" y="358140"/>
                      <a:pt x="952500" y="346710"/>
                    </a:cubicBezTo>
                    <a:cubicBezTo>
                      <a:pt x="946150" y="334010"/>
                      <a:pt x="948690" y="314960"/>
                      <a:pt x="951230" y="292100"/>
                    </a:cubicBezTo>
                    <a:cubicBezTo>
                      <a:pt x="953770" y="252730"/>
                      <a:pt x="982980" y="168910"/>
                      <a:pt x="981710" y="130810"/>
                    </a:cubicBezTo>
                    <a:cubicBezTo>
                      <a:pt x="981710" y="111760"/>
                      <a:pt x="967740" y="97790"/>
                      <a:pt x="969010" y="86360"/>
                    </a:cubicBezTo>
                    <a:cubicBezTo>
                      <a:pt x="971550" y="78740"/>
                      <a:pt x="976630" y="71120"/>
                      <a:pt x="982980" y="67310"/>
                    </a:cubicBezTo>
                    <a:cubicBezTo>
                      <a:pt x="991870" y="62230"/>
                      <a:pt x="1008380" y="63500"/>
                      <a:pt x="1019810" y="67310"/>
                    </a:cubicBezTo>
                    <a:cubicBezTo>
                      <a:pt x="1033780" y="72390"/>
                      <a:pt x="1047750" y="86360"/>
                      <a:pt x="1056640" y="99060"/>
                    </a:cubicBezTo>
                    <a:cubicBezTo>
                      <a:pt x="1064260" y="110490"/>
                      <a:pt x="1070610" y="124460"/>
                      <a:pt x="1070610" y="137160"/>
                    </a:cubicBezTo>
                    <a:cubicBezTo>
                      <a:pt x="1070610" y="152400"/>
                      <a:pt x="1061720" y="166370"/>
                      <a:pt x="1051560" y="181610"/>
                    </a:cubicBezTo>
                    <a:cubicBezTo>
                      <a:pt x="1036320" y="203200"/>
                      <a:pt x="994410" y="232410"/>
                      <a:pt x="979170" y="254000"/>
                    </a:cubicBezTo>
                    <a:cubicBezTo>
                      <a:pt x="969010" y="267970"/>
                      <a:pt x="960120" y="292100"/>
                      <a:pt x="960120" y="292100"/>
                    </a:cubicBezTo>
                    <a:cubicBezTo>
                      <a:pt x="960120" y="292100"/>
                      <a:pt x="967740" y="264160"/>
                      <a:pt x="984250" y="250190"/>
                    </a:cubicBezTo>
                    <a:cubicBezTo>
                      <a:pt x="1027430" y="214630"/>
                      <a:pt x="1198880" y="167640"/>
                      <a:pt x="1282700" y="146050"/>
                    </a:cubicBezTo>
                    <a:cubicBezTo>
                      <a:pt x="1341120" y="129540"/>
                      <a:pt x="1402080" y="113030"/>
                      <a:pt x="1435100" y="116840"/>
                    </a:cubicBezTo>
                    <a:cubicBezTo>
                      <a:pt x="1451610" y="119380"/>
                      <a:pt x="1460500" y="125730"/>
                      <a:pt x="1470660" y="133350"/>
                    </a:cubicBezTo>
                    <a:cubicBezTo>
                      <a:pt x="1482090" y="142240"/>
                      <a:pt x="1496060" y="153670"/>
                      <a:pt x="1501140" y="168910"/>
                    </a:cubicBezTo>
                    <a:cubicBezTo>
                      <a:pt x="1508760" y="184150"/>
                      <a:pt x="1508760" y="208280"/>
                      <a:pt x="1504950" y="224790"/>
                    </a:cubicBezTo>
                    <a:cubicBezTo>
                      <a:pt x="1502410" y="237490"/>
                      <a:pt x="1498600" y="246380"/>
                      <a:pt x="1487170" y="257810"/>
                    </a:cubicBezTo>
                    <a:cubicBezTo>
                      <a:pt x="1464310" y="279400"/>
                      <a:pt x="1393190" y="327660"/>
                      <a:pt x="1360170" y="328930"/>
                    </a:cubicBezTo>
                    <a:cubicBezTo>
                      <a:pt x="1338580" y="330200"/>
                      <a:pt x="1318260" y="317500"/>
                      <a:pt x="1305560" y="306070"/>
                    </a:cubicBezTo>
                    <a:cubicBezTo>
                      <a:pt x="1294130" y="293370"/>
                      <a:pt x="1289050" y="279400"/>
                      <a:pt x="1287780" y="257810"/>
                    </a:cubicBezTo>
                    <a:cubicBezTo>
                      <a:pt x="1282700" y="213360"/>
                      <a:pt x="1347470" y="60960"/>
                      <a:pt x="1329690" y="50800"/>
                    </a:cubicBezTo>
                    <a:cubicBezTo>
                      <a:pt x="1314450" y="41910"/>
                      <a:pt x="1247140" y="118110"/>
                      <a:pt x="1214120" y="153670"/>
                    </a:cubicBezTo>
                    <a:cubicBezTo>
                      <a:pt x="1183640" y="185420"/>
                      <a:pt x="1130300" y="245110"/>
                      <a:pt x="1136650" y="251460"/>
                    </a:cubicBezTo>
                    <a:cubicBezTo>
                      <a:pt x="1148080" y="264160"/>
                      <a:pt x="1399540" y="52070"/>
                      <a:pt x="1452880" y="58420"/>
                    </a:cubicBezTo>
                    <a:cubicBezTo>
                      <a:pt x="1474470" y="60960"/>
                      <a:pt x="1484630" y="81280"/>
                      <a:pt x="1492250" y="97790"/>
                    </a:cubicBezTo>
                    <a:cubicBezTo>
                      <a:pt x="1501140" y="118110"/>
                      <a:pt x="1502410" y="148590"/>
                      <a:pt x="1496060" y="172720"/>
                    </a:cubicBezTo>
                    <a:cubicBezTo>
                      <a:pt x="1488440" y="201930"/>
                      <a:pt x="1463040" y="236220"/>
                      <a:pt x="1443990" y="261620"/>
                    </a:cubicBezTo>
                    <a:cubicBezTo>
                      <a:pt x="1427480" y="281940"/>
                      <a:pt x="1409700" y="303530"/>
                      <a:pt x="1389380" y="314960"/>
                    </a:cubicBezTo>
                    <a:cubicBezTo>
                      <a:pt x="1370330" y="326390"/>
                      <a:pt x="1344930" y="336550"/>
                      <a:pt x="1323340" y="332740"/>
                    </a:cubicBezTo>
                    <a:cubicBezTo>
                      <a:pt x="1299210" y="328930"/>
                      <a:pt x="1252220" y="294640"/>
                      <a:pt x="1253490" y="284480"/>
                    </a:cubicBezTo>
                    <a:cubicBezTo>
                      <a:pt x="1253490" y="276860"/>
                      <a:pt x="1281430" y="266700"/>
                      <a:pt x="1283970" y="269240"/>
                    </a:cubicBezTo>
                    <a:cubicBezTo>
                      <a:pt x="1286510" y="273050"/>
                      <a:pt x="1268730" y="302260"/>
                      <a:pt x="1258570" y="314960"/>
                    </a:cubicBezTo>
                    <a:cubicBezTo>
                      <a:pt x="1248410" y="326390"/>
                      <a:pt x="1235710" y="336550"/>
                      <a:pt x="1220470" y="341630"/>
                    </a:cubicBezTo>
                    <a:cubicBezTo>
                      <a:pt x="1198880" y="349250"/>
                      <a:pt x="1160780" y="335280"/>
                      <a:pt x="1137920" y="344170"/>
                    </a:cubicBezTo>
                    <a:cubicBezTo>
                      <a:pt x="1115060" y="353060"/>
                      <a:pt x="1106170" y="375920"/>
                      <a:pt x="1080770" y="392430"/>
                    </a:cubicBezTo>
                    <a:cubicBezTo>
                      <a:pt x="1038860" y="419100"/>
                      <a:pt x="939800" y="472440"/>
                      <a:pt x="901700" y="472440"/>
                    </a:cubicBezTo>
                    <a:cubicBezTo>
                      <a:pt x="885190" y="472440"/>
                      <a:pt x="869950" y="464820"/>
                      <a:pt x="864870" y="454660"/>
                    </a:cubicBezTo>
                    <a:cubicBezTo>
                      <a:pt x="858520" y="444500"/>
                      <a:pt x="858520" y="426720"/>
                      <a:pt x="867410" y="414020"/>
                    </a:cubicBezTo>
                    <a:cubicBezTo>
                      <a:pt x="885190" y="389890"/>
                      <a:pt x="953770" y="369570"/>
                      <a:pt x="1007110" y="355600"/>
                    </a:cubicBezTo>
                    <a:cubicBezTo>
                      <a:pt x="1073150" y="337820"/>
                      <a:pt x="1192530" y="316230"/>
                      <a:pt x="1233170" y="328930"/>
                    </a:cubicBezTo>
                    <a:cubicBezTo>
                      <a:pt x="1249680" y="334010"/>
                      <a:pt x="1262380" y="346710"/>
                      <a:pt x="1264920" y="356870"/>
                    </a:cubicBezTo>
                    <a:cubicBezTo>
                      <a:pt x="1266190" y="367030"/>
                      <a:pt x="1257300" y="382270"/>
                      <a:pt x="1248410" y="389890"/>
                    </a:cubicBezTo>
                    <a:cubicBezTo>
                      <a:pt x="1236980" y="398780"/>
                      <a:pt x="1221740" y="400050"/>
                      <a:pt x="1196340" y="403860"/>
                    </a:cubicBezTo>
                    <a:cubicBezTo>
                      <a:pt x="1123950" y="417830"/>
                      <a:pt x="822960" y="464820"/>
                      <a:pt x="768350" y="445770"/>
                    </a:cubicBezTo>
                    <a:cubicBezTo>
                      <a:pt x="753110" y="439420"/>
                      <a:pt x="745490" y="430530"/>
                      <a:pt x="744220" y="421640"/>
                    </a:cubicBezTo>
                    <a:cubicBezTo>
                      <a:pt x="742950" y="411480"/>
                      <a:pt x="751840" y="394970"/>
                      <a:pt x="764540" y="386080"/>
                    </a:cubicBezTo>
                    <a:cubicBezTo>
                      <a:pt x="788670" y="369570"/>
                      <a:pt x="863600" y="365760"/>
                      <a:pt x="906780" y="367030"/>
                    </a:cubicBezTo>
                    <a:cubicBezTo>
                      <a:pt x="941070" y="367030"/>
                      <a:pt x="995680" y="392430"/>
                      <a:pt x="1002030" y="382270"/>
                    </a:cubicBezTo>
                    <a:cubicBezTo>
                      <a:pt x="1007110" y="373380"/>
                      <a:pt x="966470" y="339090"/>
                      <a:pt x="957580" y="320040"/>
                    </a:cubicBezTo>
                    <a:cubicBezTo>
                      <a:pt x="951230" y="303530"/>
                      <a:pt x="944880" y="287020"/>
                      <a:pt x="949960" y="274320"/>
                    </a:cubicBezTo>
                    <a:cubicBezTo>
                      <a:pt x="955040" y="260350"/>
                      <a:pt x="972820" y="245110"/>
                      <a:pt x="989330" y="238760"/>
                    </a:cubicBezTo>
                    <a:cubicBezTo>
                      <a:pt x="1007110" y="231140"/>
                      <a:pt x="1028700" y="232410"/>
                      <a:pt x="1054100" y="236220"/>
                    </a:cubicBezTo>
                    <a:cubicBezTo>
                      <a:pt x="1093470" y="241300"/>
                      <a:pt x="1172210" y="266700"/>
                      <a:pt x="1205230" y="290830"/>
                    </a:cubicBezTo>
                    <a:cubicBezTo>
                      <a:pt x="1224280" y="304800"/>
                      <a:pt x="1238250" y="323850"/>
                      <a:pt x="1243330" y="339090"/>
                    </a:cubicBezTo>
                    <a:cubicBezTo>
                      <a:pt x="1247140" y="351790"/>
                      <a:pt x="1248410" y="368300"/>
                      <a:pt x="1239520" y="377190"/>
                    </a:cubicBezTo>
                    <a:cubicBezTo>
                      <a:pt x="1223010" y="392430"/>
                      <a:pt x="1158240" y="392430"/>
                      <a:pt x="1121410" y="391160"/>
                    </a:cubicBezTo>
                    <a:cubicBezTo>
                      <a:pt x="1089660" y="389890"/>
                      <a:pt x="1065530" y="383540"/>
                      <a:pt x="1033780" y="374650"/>
                    </a:cubicBezTo>
                    <a:cubicBezTo>
                      <a:pt x="990600" y="363220"/>
                      <a:pt x="906780" y="344170"/>
                      <a:pt x="886460" y="323850"/>
                    </a:cubicBezTo>
                    <a:cubicBezTo>
                      <a:pt x="877570" y="316230"/>
                      <a:pt x="873760" y="306070"/>
                      <a:pt x="875030" y="297180"/>
                    </a:cubicBezTo>
                    <a:cubicBezTo>
                      <a:pt x="876300" y="288290"/>
                      <a:pt x="882650" y="276860"/>
                      <a:pt x="897890" y="270510"/>
                    </a:cubicBezTo>
                    <a:cubicBezTo>
                      <a:pt x="958850" y="241300"/>
                      <a:pt x="1403350" y="237490"/>
                      <a:pt x="1447800" y="273050"/>
                    </a:cubicBezTo>
                    <a:cubicBezTo>
                      <a:pt x="1457960" y="281940"/>
                      <a:pt x="1459230" y="297180"/>
                      <a:pt x="1455420" y="304800"/>
                    </a:cubicBezTo>
                    <a:cubicBezTo>
                      <a:pt x="1451610" y="313690"/>
                      <a:pt x="1441450" y="322580"/>
                      <a:pt x="1428750" y="323850"/>
                    </a:cubicBezTo>
                    <a:cubicBezTo>
                      <a:pt x="1395730" y="326390"/>
                      <a:pt x="1250950" y="248920"/>
                      <a:pt x="1252220" y="233680"/>
                    </a:cubicBezTo>
                    <a:cubicBezTo>
                      <a:pt x="1253490" y="227330"/>
                      <a:pt x="1278890" y="219710"/>
                      <a:pt x="1287780" y="222250"/>
                    </a:cubicBezTo>
                    <a:cubicBezTo>
                      <a:pt x="1297940" y="226060"/>
                      <a:pt x="1304290" y="245110"/>
                      <a:pt x="1308100" y="259080"/>
                    </a:cubicBezTo>
                    <a:cubicBezTo>
                      <a:pt x="1311910" y="273050"/>
                      <a:pt x="1313180" y="293370"/>
                      <a:pt x="1308100" y="306070"/>
                    </a:cubicBezTo>
                    <a:cubicBezTo>
                      <a:pt x="1305560" y="317500"/>
                      <a:pt x="1301750" y="326390"/>
                      <a:pt x="1290320" y="334010"/>
                    </a:cubicBezTo>
                    <a:cubicBezTo>
                      <a:pt x="1264920" y="347980"/>
                      <a:pt x="1206500" y="353060"/>
                      <a:pt x="1144270" y="347980"/>
                    </a:cubicBezTo>
                    <a:cubicBezTo>
                      <a:pt x="1026160" y="339090"/>
                      <a:pt x="695960" y="241300"/>
                      <a:pt x="642620" y="213360"/>
                    </a:cubicBezTo>
                    <a:cubicBezTo>
                      <a:pt x="631190" y="207010"/>
                      <a:pt x="627380" y="204470"/>
                      <a:pt x="624840" y="198120"/>
                    </a:cubicBezTo>
                    <a:cubicBezTo>
                      <a:pt x="622300" y="190500"/>
                      <a:pt x="622300" y="179070"/>
                      <a:pt x="627380" y="173990"/>
                    </a:cubicBezTo>
                    <a:cubicBezTo>
                      <a:pt x="631190" y="167640"/>
                      <a:pt x="638810" y="163830"/>
                      <a:pt x="647700" y="161290"/>
                    </a:cubicBezTo>
                    <a:cubicBezTo>
                      <a:pt x="660400" y="160020"/>
                      <a:pt x="673100" y="162560"/>
                      <a:pt x="693420" y="168910"/>
                    </a:cubicBezTo>
                    <a:cubicBezTo>
                      <a:pt x="742950" y="180340"/>
                      <a:pt x="843280" y="212090"/>
                      <a:pt x="932180" y="252730"/>
                    </a:cubicBezTo>
                    <a:cubicBezTo>
                      <a:pt x="1054100" y="311150"/>
                      <a:pt x="1250950" y="449580"/>
                      <a:pt x="1352550" y="501650"/>
                    </a:cubicBezTo>
                    <a:cubicBezTo>
                      <a:pt x="1407160" y="530860"/>
                      <a:pt x="1465580" y="537210"/>
                      <a:pt x="1483360" y="560070"/>
                    </a:cubicBezTo>
                    <a:cubicBezTo>
                      <a:pt x="1492250" y="572770"/>
                      <a:pt x="1494790" y="593090"/>
                      <a:pt x="1488440" y="599440"/>
                    </a:cubicBezTo>
                    <a:cubicBezTo>
                      <a:pt x="1483360" y="607060"/>
                      <a:pt x="1466850" y="609600"/>
                      <a:pt x="1454150" y="604520"/>
                    </a:cubicBezTo>
                    <a:cubicBezTo>
                      <a:pt x="1426210" y="593090"/>
                      <a:pt x="1391920" y="508000"/>
                      <a:pt x="1351280" y="471170"/>
                    </a:cubicBezTo>
                    <a:cubicBezTo>
                      <a:pt x="1310640" y="433070"/>
                      <a:pt x="1257300" y="402590"/>
                      <a:pt x="1211580" y="378460"/>
                    </a:cubicBezTo>
                    <a:cubicBezTo>
                      <a:pt x="1172210" y="358140"/>
                      <a:pt x="1106170" y="322580"/>
                      <a:pt x="1093470" y="332740"/>
                    </a:cubicBezTo>
                    <a:cubicBezTo>
                      <a:pt x="1087120" y="337820"/>
                      <a:pt x="1092200" y="354330"/>
                      <a:pt x="1098550" y="372110"/>
                    </a:cubicBezTo>
                    <a:cubicBezTo>
                      <a:pt x="1113790" y="420370"/>
                      <a:pt x="1223010" y="580390"/>
                      <a:pt x="1230630" y="618490"/>
                    </a:cubicBezTo>
                    <a:cubicBezTo>
                      <a:pt x="1231900" y="629920"/>
                      <a:pt x="1231900" y="635000"/>
                      <a:pt x="1228090" y="641350"/>
                    </a:cubicBezTo>
                    <a:cubicBezTo>
                      <a:pt x="1223010" y="647700"/>
                      <a:pt x="1215390" y="656590"/>
                      <a:pt x="1203960" y="657860"/>
                    </a:cubicBezTo>
                    <a:cubicBezTo>
                      <a:pt x="1183640" y="661670"/>
                      <a:pt x="1155700" y="650240"/>
                      <a:pt x="1115060" y="631190"/>
                    </a:cubicBezTo>
                    <a:cubicBezTo>
                      <a:pt x="1004570" y="577850"/>
                      <a:pt x="584200" y="298450"/>
                      <a:pt x="534670" y="240030"/>
                    </a:cubicBezTo>
                    <a:cubicBezTo>
                      <a:pt x="525780" y="227330"/>
                      <a:pt x="520700" y="219710"/>
                      <a:pt x="523240" y="212090"/>
                    </a:cubicBezTo>
                    <a:cubicBezTo>
                      <a:pt x="525780" y="204470"/>
                      <a:pt x="541020" y="193040"/>
                      <a:pt x="556260" y="193040"/>
                    </a:cubicBezTo>
                    <a:cubicBezTo>
                      <a:pt x="588010" y="191770"/>
                      <a:pt x="640080" y="227330"/>
                      <a:pt x="702310" y="271780"/>
                    </a:cubicBezTo>
                    <a:cubicBezTo>
                      <a:pt x="847090" y="374650"/>
                      <a:pt x="1311910" y="802640"/>
                      <a:pt x="1355090" y="871220"/>
                    </a:cubicBezTo>
                    <a:cubicBezTo>
                      <a:pt x="1362710" y="882650"/>
                      <a:pt x="1363980" y="887730"/>
                      <a:pt x="1362710" y="895350"/>
                    </a:cubicBezTo>
                    <a:cubicBezTo>
                      <a:pt x="1361440" y="902970"/>
                      <a:pt x="1353820" y="911860"/>
                      <a:pt x="1347470" y="914400"/>
                    </a:cubicBezTo>
                    <a:cubicBezTo>
                      <a:pt x="1341120" y="918210"/>
                      <a:pt x="1334770" y="916940"/>
                      <a:pt x="1322070" y="913130"/>
                    </a:cubicBezTo>
                    <a:cubicBezTo>
                      <a:pt x="1277620" y="900430"/>
                      <a:pt x="1113790" y="792480"/>
                      <a:pt x="1027430" y="751840"/>
                    </a:cubicBezTo>
                    <a:cubicBezTo>
                      <a:pt x="962660" y="721360"/>
                      <a:pt x="925830" y="704850"/>
                      <a:pt x="853440" y="681990"/>
                    </a:cubicBezTo>
                    <a:cubicBezTo>
                      <a:pt x="741680" y="645160"/>
                      <a:pt x="508000" y="586740"/>
                      <a:pt x="416560" y="570230"/>
                    </a:cubicBezTo>
                    <a:cubicBezTo>
                      <a:pt x="375920" y="562610"/>
                      <a:pt x="344170" y="549910"/>
                      <a:pt x="327660" y="560070"/>
                    </a:cubicBezTo>
                    <a:cubicBezTo>
                      <a:pt x="314960" y="566420"/>
                      <a:pt x="308610" y="582930"/>
                      <a:pt x="309880" y="598170"/>
                    </a:cubicBezTo>
                    <a:cubicBezTo>
                      <a:pt x="311150" y="626110"/>
                      <a:pt x="372110" y="680720"/>
                      <a:pt x="370840" y="704850"/>
                    </a:cubicBezTo>
                    <a:cubicBezTo>
                      <a:pt x="369570" y="717550"/>
                      <a:pt x="358140" y="730250"/>
                      <a:pt x="349250" y="732790"/>
                    </a:cubicBezTo>
                    <a:cubicBezTo>
                      <a:pt x="340360" y="736600"/>
                      <a:pt x="320040" y="732790"/>
                      <a:pt x="314960" y="723900"/>
                    </a:cubicBezTo>
                    <a:cubicBezTo>
                      <a:pt x="307340" y="709930"/>
                      <a:pt x="326390" y="662940"/>
                      <a:pt x="337820" y="640080"/>
                    </a:cubicBezTo>
                    <a:cubicBezTo>
                      <a:pt x="349250" y="618490"/>
                      <a:pt x="365760" y="598170"/>
                      <a:pt x="382270" y="588010"/>
                    </a:cubicBezTo>
                    <a:cubicBezTo>
                      <a:pt x="394970" y="580390"/>
                      <a:pt x="403860" y="576580"/>
                      <a:pt x="421640" y="575310"/>
                    </a:cubicBezTo>
                    <a:cubicBezTo>
                      <a:pt x="458470" y="572770"/>
                      <a:pt x="546100" y="588010"/>
                      <a:pt x="593090" y="601980"/>
                    </a:cubicBezTo>
                    <a:cubicBezTo>
                      <a:pt x="627380" y="613410"/>
                      <a:pt x="647700" y="623570"/>
                      <a:pt x="679450" y="642620"/>
                    </a:cubicBezTo>
                    <a:cubicBezTo>
                      <a:pt x="725170" y="669290"/>
                      <a:pt x="779780" y="709930"/>
                      <a:pt x="833120" y="755650"/>
                    </a:cubicBezTo>
                    <a:cubicBezTo>
                      <a:pt x="899160" y="811530"/>
                      <a:pt x="979170" y="891540"/>
                      <a:pt x="1042670" y="960120"/>
                    </a:cubicBezTo>
                    <a:cubicBezTo>
                      <a:pt x="1101090" y="1021080"/>
                      <a:pt x="1188720" y="1099820"/>
                      <a:pt x="1198880" y="1144270"/>
                    </a:cubicBezTo>
                    <a:cubicBezTo>
                      <a:pt x="1203960" y="1164590"/>
                      <a:pt x="1197610" y="1186180"/>
                      <a:pt x="1186180" y="1196340"/>
                    </a:cubicBezTo>
                    <a:cubicBezTo>
                      <a:pt x="1173480" y="1206500"/>
                      <a:pt x="1153160" y="1203960"/>
                      <a:pt x="1121410" y="1197610"/>
                    </a:cubicBezTo>
                    <a:cubicBezTo>
                      <a:pt x="1024890" y="1177290"/>
                      <a:pt x="579120" y="991870"/>
                      <a:pt x="548640" y="938530"/>
                    </a:cubicBezTo>
                    <a:cubicBezTo>
                      <a:pt x="542290" y="927100"/>
                      <a:pt x="547370" y="915670"/>
                      <a:pt x="552450" y="909320"/>
                    </a:cubicBezTo>
                    <a:cubicBezTo>
                      <a:pt x="558800" y="902970"/>
                      <a:pt x="568960" y="899160"/>
                      <a:pt x="581660" y="901700"/>
                    </a:cubicBezTo>
                    <a:cubicBezTo>
                      <a:pt x="619760" y="909320"/>
                      <a:pt x="709930" y="980440"/>
                      <a:pt x="782320" y="1040130"/>
                    </a:cubicBezTo>
                    <a:cubicBezTo>
                      <a:pt x="880110" y="1121410"/>
                      <a:pt x="1082040" y="1313180"/>
                      <a:pt x="1104900" y="1362710"/>
                    </a:cubicBezTo>
                    <a:cubicBezTo>
                      <a:pt x="1109980" y="1374140"/>
                      <a:pt x="1109980" y="1380490"/>
                      <a:pt x="1107440" y="1386840"/>
                    </a:cubicBezTo>
                    <a:cubicBezTo>
                      <a:pt x="1104900" y="1394460"/>
                      <a:pt x="1098550" y="1403350"/>
                      <a:pt x="1088390" y="1403350"/>
                    </a:cubicBezTo>
                    <a:cubicBezTo>
                      <a:pt x="1032510" y="1404620"/>
                      <a:pt x="734060" y="1145540"/>
                      <a:pt x="558800" y="1008380"/>
                    </a:cubicBezTo>
                    <a:cubicBezTo>
                      <a:pt x="379730" y="868680"/>
                      <a:pt x="86360" y="642620"/>
                      <a:pt x="25400" y="572770"/>
                    </a:cubicBezTo>
                    <a:cubicBezTo>
                      <a:pt x="8890" y="554990"/>
                      <a:pt x="1270" y="544830"/>
                      <a:pt x="1270" y="533400"/>
                    </a:cubicBezTo>
                    <a:cubicBezTo>
                      <a:pt x="1270" y="525780"/>
                      <a:pt x="8890" y="516890"/>
                      <a:pt x="15240" y="514350"/>
                    </a:cubicBezTo>
                    <a:cubicBezTo>
                      <a:pt x="21590" y="510540"/>
                      <a:pt x="26670" y="509270"/>
                      <a:pt x="39370" y="514350"/>
                    </a:cubicBezTo>
                    <a:cubicBezTo>
                      <a:pt x="109220" y="537210"/>
                      <a:pt x="629920" y="908050"/>
                      <a:pt x="670560" y="981710"/>
                    </a:cubicBezTo>
                    <a:cubicBezTo>
                      <a:pt x="679450" y="996950"/>
                      <a:pt x="679450" y="1009650"/>
                      <a:pt x="674370" y="1017270"/>
                    </a:cubicBezTo>
                    <a:cubicBezTo>
                      <a:pt x="669290" y="1024890"/>
                      <a:pt x="652780" y="1027430"/>
                      <a:pt x="640080" y="1024890"/>
                    </a:cubicBezTo>
                    <a:cubicBezTo>
                      <a:pt x="619760" y="1021080"/>
                      <a:pt x="580390" y="995680"/>
                      <a:pt x="571500" y="975360"/>
                    </a:cubicBezTo>
                    <a:cubicBezTo>
                      <a:pt x="563880" y="956310"/>
                      <a:pt x="568960" y="918210"/>
                      <a:pt x="581660" y="910590"/>
                    </a:cubicBezTo>
                    <a:cubicBezTo>
                      <a:pt x="594360" y="901700"/>
                      <a:pt x="621030" y="916940"/>
                      <a:pt x="654050" y="932180"/>
                    </a:cubicBezTo>
                    <a:cubicBezTo>
                      <a:pt x="739140" y="969010"/>
                      <a:pt x="1045210" y="1144270"/>
                      <a:pt x="1082040" y="1188720"/>
                    </a:cubicBezTo>
                    <a:cubicBezTo>
                      <a:pt x="1090930" y="1197610"/>
                      <a:pt x="1092200" y="1203960"/>
                      <a:pt x="1090930" y="1211580"/>
                    </a:cubicBezTo>
                    <a:cubicBezTo>
                      <a:pt x="1089660" y="1219200"/>
                      <a:pt x="1079500" y="1233170"/>
                      <a:pt x="1070610" y="1234440"/>
                    </a:cubicBezTo>
                    <a:cubicBezTo>
                      <a:pt x="1055370" y="1235710"/>
                      <a:pt x="1035050" y="1214120"/>
                      <a:pt x="1005840" y="1189990"/>
                    </a:cubicBezTo>
                    <a:cubicBezTo>
                      <a:pt x="929640" y="1129030"/>
                      <a:pt x="715010" y="909320"/>
                      <a:pt x="624840" y="817880"/>
                    </a:cubicBezTo>
                    <a:cubicBezTo>
                      <a:pt x="574040" y="765810"/>
                      <a:pt x="519430" y="721360"/>
                      <a:pt x="506730" y="693420"/>
                    </a:cubicBezTo>
                    <a:cubicBezTo>
                      <a:pt x="501650" y="680720"/>
                      <a:pt x="499110" y="670560"/>
                      <a:pt x="502920" y="664210"/>
                    </a:cubicBezTo>
                    <a:cubicBezTo>
                      <a:pt x="508000" y="656590"/>
                      <a:pt x="523240" y="650240"/>
                      <a:pt x="535940" y="652780"/>
                    </a:cubicBezTo>
                    <a:cubicBezTo>
                      <a:pt x="556260" y="655320"/>
                      <a:pt x="571500" y="687070"/>
                      <a:pt x="608330" y="712470"/>
                    </a:cubicBezTo>
                    <a:cubicBezTo>
                      <a:pt x="711200" y="781050"/>
                      <a:pt x="1172210" y="975360"/>
                      <a:pt x="1209040" y="1037590"/>
                    </a:cubicBezTo>
                    <a:cubicBezTo>
                      <a:pt x="1217930" y="1051560"/>
                      <a:pt x="1214120" y="1065530"/>
                      <a:pt x="1209040" y="1071880"/>
                    </a:cubicBezTo>
                    <a:cubicBezTo>
                      <a:pt x="1203960" y="1079500"/>
                      <a:pt x="1192530" y="1082040"/>
                      <a:pt x="1179830" y="1079500"/>
                    </a:cubicBezTo>
                    <a:cubicBezTo>
                      <a:pt x="1145540" y="1071880"/>
                      <a:pt x="1080770" y="1007110"/>
                      <a:pt x="1008380" y="951230"/>
                    </a:cubicBezTo>
                    <a:cubicBezTo>
                      <a:pt x="878840" y="852170"/>
                      <a:pt x="513080" y="598170"/>
                      <a:pt x="473710" y="532130"/>
                    </a:cubicBezTo>
                    <a:cubicBezTo>
                      <a:pt x="464820" y="516890"/>
                      <a:pt x="464820" y="505460"/>
                      <a:pt x="468630" y="499110"/>
                    </a:cubicBezTo>
                    <a:cubicBezTo>
                      <a:pt x="473710" y="491490"/>
                      <a:pt x="483870" y="486410"/>
                      <a:pt x="501650" y="488950"/>
                    </a:cubicBezTo>
                    <a:cubicBezTo>
                      <a:pt x="609600" y="508000"/>
                      <a:pt x="1517650" y="1158240"/>
                      <a:pt x="1578610" y="1242060"/>
                    </a:cubicBezTo>
                    <a:cubicBezTo>
                      <a:pt x="1586230" y="1253490"/>
                      <a:pt x="1588770" y="1261110"/>
                      <a:pt x="1586230" y="1267460"/>
                    </a:cubicBezTo>
                    <a:cubicBezTo>
                      <a:pt x="1583690" y="1275080"/>
                      <a:pt x="1574800" y="1283970"/>
                      <a:pt x="1564640" y="1283970"/>
                    </a:cubicBezTo>
                    <a:cubicBezTo>
                      <a:pt x="1546860" y="1285240"/>
                      <a:pt x="1511300" y="1258570"/>
                      <a:pt x="1483360" y="1238250"/>
                    </a:cubicBezTo>
                    <a:cubicBezTo>
                      <a:pt x="1443990" y="1210310"/>
                      <a:pt x="1418590" y="1176020"/>
                      <a:pt x="1358900" y="1126490"/>
                    </a:cubicBezTo>
                    <a:cubicBezTo>
                      <a:pt x="1221740" y="1012190"/>
                      <a:pt x="698500" y="666750"/>
                      <a:pt x="654050" y="589280"/>
                    </a:cubicBezTo>
                    <a:cubicBezTo>
                      <a:pt x="645160" y="574040"/>
                      <a:pt x="643890" y="562610"/>
                      <a:pt x="648970" y="554990"/>
                    </a:cubicBezTo>
                    <a:cubicBezTo>
                      <a:pt x="652780" y="548640"/>
                      <a:pt x="665480" y="543560"/>
                      <a:pt x="681990" y="546100"/>
                    </a:cubicBezTo>
                    <a:cubicBezTo>
                      <a:pt x="737870" y="553720"/>
                      <a:pt x="928370" y="702310"/>
                      <a:pt x="1031240" y="759460"/>
                    </a:cubicBezTo>
                    <a:cubicBezTo>
                      <a:pt x="1108710" y="802640"/>
                      <a:pt x="1215390" y="834390"/>
                      <a:pt x="1240790" y="867410"/>
                    </a:cubicBezTo>
                    <a:cubicBezTo>
                      <a:pt x="1250950" y="881380"/>
                      <a:pt x="1254760" y="899160"/>
                      <a:pt x="1249680" y="906780"/>
                    </a:cubicBezTo>
                    <a:cubicBezTo>
                      <a:pt x="1244600" y="914400"/>
                      <a:pt x="1224280" y="918210"/>
                      <a:pt x="1214120" y="914400"/>
                    </a:cubicBezTo>
                    <a:cubicBezTo>
                      <a:pt x="1200150" y="908050"/>
                      <a:pt x="1172210" y="862330"/>
                      <a:pt x="1177290" y="852170"/>
                    </a:cubicBezTo>
                    <a:cubicBezTo>
                      <a:pt x="1182370" y="842010"/>
                      <a:pt x="1210310" y="843280"/>
                      <a:pt x="1231900" y="847090"/>
                    </a:cubicBezTo>
                    <a:cubicBezTo>
                      <a:pt x="1267460" y="853440"/>
                      <a:pt x="1346200" y="882650"/>
                      <a:pt x="1367790" y="905510"/>
                    </a:cubicBezTo>
                    <a:cubicBezTo>
                      <a:pt x="1379220" y="916940"/>
                      <a:pt x="1385570" y="933450"/>
                      <a:pt x="1383030" y="943610"/>
                    </a:cubicBezTo>
                    <a:cubicBezTo>
                      <a:pt x="1379220" y="953770"/>
                      <a:pt x="1358900" y="963930"/>
                      <a:pt x="1346200" y="962660"/>
                    </a:cubicBezTo>
                    <a:cubicBezTo>
                      <a:pt x="1330960" y="961390"/>
                      <a:pt x="1308100" y="939800"/>
                      <a:pt x="1300480" y="925830"/>
                    </a:cubicBezTo>
                    <a:cubicBezTo>
                      <a:pt x="1295400" y="914400"/>
                      <a:pt x="1295400" y="897890"/>
                      <a:pt x="1300480" y="890270"/>
                    </a:cubicBezTo>
                    <a:cubicBezTo>
                      <a:pt x="1305560" y="881380"/>
                      <a:pt x="1322070" y="876300"/>
                      <a:pt x="1333500" y="876300"/>
                    </a:cubicBezTo>
                    <a:cubicBezTo>
                      <a:pt x="1348740" y="877570"/>
                      <a:pt x="1362710" y="887730"/>
                      <a:pt x="1384300" y="900430"/>
                    </a:cubicBezTo>
                    <a:cubicBezTo>
                      <a:pt x="1428750" y="927100"/>
                      <a:pt x="1563370" y="1010920"/>
                      <a:pt x="1579880" y="1050290"/>
                    </a:cubicBezTo>
                    <a:cubicBezTo>
                      <a:pt x="1587500" y="1065530"/>
                      <a:pt x="1583690" y="1084580"/>
                      <a:pt x="1576070" y="1092200"/>
                    </a:cubicBezTo>
                    <a:cubicBezTo>
                      <a:pt x="1568450" y="1099820"/>
                      <a:pt x="1546860" y="1103630"/>
                      <a:pt x="1539240" y="1097280"/>
                    </a:cubicBezTo>
                    <a:cubicBezTo>
                      <a:pt x="1530350" y="1090930"/>
                      <a:pt x="1531620" y="1064260"/>
                      <a:pt x="1532890" y="1047750"/>
                    </a:cubicBezTo>
                    <a:cubicBezTo>
                      <a:pt x="1534160" y="1031240"/>
                      <a:pt x="1534160" y="1008380"/>
                      <a:pt x="1545590" y="999490"/>
                    </a:cubicBezTo>
                    <a:cubicBezTo>
                      <a:pt x="1560830" y="988060"/>
                      <a:pt x="1600200" y="994410"/>
                      <a:pt x="1625600" y="996950"/>
                    </a:cubicBezTo>
                    <a:cubicBezTo>
                      <a:pt x="1651000" y="1000760"/>
                      <a:pt x="1672590" y="1007110"/>
                      <a:pt x="1699260" y="1019810"/>
                    </a:cubicBezTo>
                    <a:cubicBezTo>
                      <a:pt x="1739900" y="1037590"/>
                      <a:pt x="1811020" y="1078230"/>
                      <a:pt x="1838960" y="1109980"/>
                    </a:cubicBezTo>
                    <a:cubicBezTo>
                      <a:pt x="1855470" y="1129030"/>
                      <a:pt x="1869440" y="1154430"/>
                      <a:pt x="1866900" y="1169670"/>
                    </a:cubicBezTo>
                    <a:cubicBezTo>
                      <a:pt x="1864360" y="1182370"/>
                      <a:pt x="1846580" y="1198880"/>
                      <a:pt x="1836420" y="1200150"/>
                    </a:cubicBezTo>
                    <a:cubicBezTo>
                      <a:pt x="1826260" y="1201420"/>
                      <a:pt x="1812290" y="1193800"/>
                      <a:pt x="1804670" y="1181100"/>
                    </a:cubicBezTo>
                    <a:cubicBezTo>
                      <a:pt x="1789430" y="1151890"/>
                      <a:pt x="1813560" y="1055370"/>
                      <a:pt x="1804670" y="996950"/>
                    </a:cubicBezTo>
                    <a:cubicBezTo>
                      <a:pt x="1794510" y="941070"/>
                      <a:pt x="1757680" y="875030"/>
                      <a:pt x="1750060" y="835660"/>
                    </a:cubicBezTo>
                    <a:cubicBezTo>
                      <a:pt x="1744980" y="812800"/>
                      <a:pt x="1738630" y="797560"/>
                      <a:pt x="1744980" y="782320"/>
                    </a:cubicBezTo>
                    <a:cubicBezTo>
                      <a:pt x="1753870" y="764540"/>
                      <a:pt x="1789430" y="741680"/>
                      <a:pt x="1805940" y="740410"/>
                    </a:cubicBezTo>
                    <a:cubicBezTo>
                      <a:pt x="1817370" y="739140"/>
                      <a:pt x="1831340" y="744220"/>
                      <a:pt x="1837690" y="751840"/>
                    </a:cubicBezTo>
                    <a:cubicBezTo>
                      <a:pt x="1844040" y="759460"/>
                      <a:pt x="1847850" y="774700"/>
                      <a:pt x="1845310" y="783590"/>
                    </a:cubicBezTo>
                    <a:cubicBezTo>
                      <a:pt x="1842770" y="793750"/>
                      <a:pt x="1835150" y="802640"/>
                      <a:pt x="1823720" y="808990"/>
                    </a:cubicBezTo>
                    <a:cubicBezTo>
                      <a:pt x="1797050" y="820420"/>
                      <a:pt x="1725930" y="800100"/>
                      <a:pt x="1677670" y="812800"/>
                    </a:cubicBezTo>
                    <a:cubicBezTo>
                      <a:pt x="1621790" y="828040"/>
                      <a:pt x="1544320" y="896620"/>
                      <a:pt x="1508760" y="899160"/>
                    </a:cubicBezTo>
                    <a:cubicBezTo>
                      <a:pt x="1492250" y="900430"/>
                      <a:pt x="1478280" y="895350"/>
                      <a:pt x="1471930" y="887730"/>
                    </a:cubicBezTo>
                    <a:cubicBezTo>
                      <a:pt x="1465580" y="880110"/>
                      <a:pt x="1463040" y="868680"/>
                      <a:pt x="1466850" y="857250"/>
                    </a:cubicBezTo>
                    <a:cubicBezTo>
                      <a:pt x="1474470" y="834390"/>
                      <a:pt x="1521460" y="800100"/>
                      <a:pt x="1553210" y="774700"/>
                    </a:cubicBezTo>
                    <a:cubicBezTo>
                      <a:pt x="1586230" y="749300"/>
                      <a:pt x="1616710" y="728980"/>
                      <a:pt x="1661160" y="704850"/>
                    </a:cubicBezTo>
                    <a:cubicBezTo>
                      <a:pt x="1722120" y="673100"/>
                      <a:pt x="1830070" y="624840"/>
                      <a:pt x="1889760" y="608330"/>
                    </a:cubicBezTo>
                    <a:cubicBezTo>
                      <a:pt x="1924050" y="598170"/>
                      <a:pt x="1962150" y="585470"/>
                      <a:pt x="1976120" y="594360"/>
                    </a:cubicBezTo>
                    <a:cubicBezTo>
                      <a:pt x="1986280" y="600710"/>
                      <a:pt x="1988820" y="619760"/>
                      <a:pt x="1985010" y="633730"/>
                    </a:cubicBezTo>
                    <a:cubicBezTo>
                      <a:pt x="1977390" y="655320"/>
                      <a:pt x="1944370" y="675640"/>
                      <a:pt x="1902460" y="702310"/>
                    </a:cubicBezTo>
                    <a:cubicBezTo>
                      <a:pt x="1809750" y="762000"/>
                      <a:pt x="1452880" y="955040"/>
                      <a:pt x="1414780" y="935990"/>
                    </a:cubicBezTo>
                    <a:cubicBezTo>
                      <a:pt x="1404620" y="930910"/>
                      <a:pt x="1403350" y="914400"/>
                      <a:pt x="1408430" y="904240"/>
                    </a:cubicBezTo>
                    <a:cubicBezTo>
                      <a:pt x="1417320" y="883920"/>
                      <a:pt x="1470660" y="871220"/>
                      <a:pt x="1510030" y="843280"/>
                    </a:cubicBezTo>
                    <a:cubicBezTo>
                      <a:pt x="1573530" y="802640"/>
                      <a:pt x="1737360" y="665480"/>
                      <a:pt x="1741170" y="668020"/>
                    </a:cubicBezTo>
                    <a:cubicBezTo>
                      <a:pt x="1742440" y="670560"/>
                      <a:pt x="1729740" y="687070"/>
                      <a:pt x="1715770" y="697230"/>
                    </a:cubicBezTo>
                    <a:cubicBezTo>
                      <a:pt x="1689100" y="716280"/>
                      <a:pt x="1616710" y="731520"/>
                      <a:pt x="1576070" y="759460"/>
                    </a:cubicBezTo>
                    <a:cubicBezTo>
                      <a:pt x="1536700" y="786130"/>
                      <a:pt x="1497330" y="829310"/>
                      <a:pt x="1474470" y="859790"/>
                    </a:cubicBezTo>
                    <a:cubicBezTo>
                      <a:pt x="1459230" y="880110"/>
                      <a:pt x="1456690" y="910590"/>
                      <a:pt x="1442720" y="916940"/>
                    </a:cubicBezTo>
                    <a:cubicBezTo>
                      <a:pt x="1431290" y="922020"/>
                      <a:pt x="1409700" y="915670"/>
                      <a:pt x="1402080" y="908050"/>
                    </a:cubicBezTo>
                    <a:cubicBezTo>
                      <a:pt x="1397000" y="901700"/>
                      <a:pt x="1395730" y="889000"/>
                      <a:pt x="1398270" y="878840"/>
                    </a:cubicBezTo>
                    <a:cubicBezTo>
                      <a:pt x="1402080" y="863600"/>
                      <a:pt x="1414780" y="849630"/>
                      <a:pt x="1432560" y="826770"/>
                    </a:cubicBezTo>
                    <a:cubicBezTo>
                      <a:pt x="1475740" y="772160"/>
                      <a:pt x="1624330" y="586740"/>
                      <a:pt x="1671320" y="571500"/>
                    </a:cubicBezTo>
                    <a:cubicBezTo>
                      <a:pt x="1686560" y="566420"/>
                      <a:pt x="1700530" y="570230"/>
                      <a:pt x="1706880" y="576580"/>
                    </a:cubicBezTo>
                    <a:cubicBezTo>
                      <a:pt x="1714500" y="585470"/>
                      <a:pt x="1718310" y="609600"/>
                      <a:pt x="1710690" y="619760"/>
                    </a:cubicBezTo>
                    <a:cubicBezTo>
                      <a:pt x="1699260" y="633730"/>
                      <a:pt x="1644650" y="619760"/>
                      <a:pt x="1617980" y="629920"/>
                    </a:cubicBezTo>
                    <a:cubicBezTo>
                      <a:pt x="1591310" y="640080"/>
                      <a:pt x="1570990" y="656590"/>
                      <a:pt x="1548130" y="676910"/>
                    </a:cubicBezTo>
                    <a:cubicBezTo>
                      <a:pt x="1522730" y="699770"/>
                      <a:pt x="1501140" y="726440"/>
                      <a:pt x="1474470" y="762000"/>
                    </a:cubicBezTo>
                    <a:cubicBezTo>
                      <a:pt x="1435100" y="812800"/>
                      <a:pt x="1379220" y="928370"/>
                      <a:pt x="1346200" y="960120"/>
                    </a:cubicBezTo>
                    <a:cubicBezTo>
                      <a:pt x="1333500" y="972820"/>
                      <a:pt x="1322070" y="981710"/>
                      <a:pt x="1311910" y="980440"/>
                    </a:cubicBezTo>
                    <a:cubicBezTo>
                      <a:pt x="1304290" y="980440"/>
                      <a:pt x="1294130" y="972820"/>
                      <a:pt x="1290320" y="966470"/>
                    </a:cubicBezTo>
                    <a:cubicBezTo>
                      <a:pt x="1286510" y="960120"/>
                      <a:pt x="1286510" y="952500"/>
                      <a:pt x="1290320" y="941070"/>
                    </a:cubicBezTo>
                    <a:cubicBezTo>
                      <a:pt x="1297940" y="909320"/>
                      <a:pt x="1356360" y="838200"/>
                      <a:pt x="1385570" y="781050"/>
                    </a:cubicBezTo>
                    <a:cubicBezTo>
                      <a:pt x="1417320" y="722630"/>
                      <a:pt x="1463040" y="591820"/>
                      <a:pt x="1474470" y="594360"/>
                    </a:cubicBezTo>
                    <a:cubicBezTo>
                      <a:pt x="1479550" y="594360"/>
                      <a:pt x="1483360" y="613410"/>
                      <a:pt x="1479550" y="628650"/>
                    </a:cubicBezTo>
                    <a:cubicBezTo>
                      <a:pt x="1469390" y="670560"/>
                      <a:pt x="1365250" y="772160"/>
                      <a:pt x="1327150" y="835660"/>
                    </a:cubicBezTo>
                    <a:cubicBezTo>
                      <a:pt x="1297940" y="883920"/>
                      <a:pt x="1281430" y="948690"/>
                      <a:pt x="1262380" y="971550"/>
                    </a:cubicBezTo>
                    <a:cubicBezTo>
                      <a:pt x="1253490" y="981710"/>
                      <a:pt x="1247140" y="986790"/>
                      <a:pt x="1238250" y="988060"/>
                    </a:cubicBezTo>
                    <a:cubicBezTo>
                      <a:pt x="1229360" y="988060"/>
                      <a:pt x="1212850" y="979170"/>
                      <a:pt x="1207770" y="971550"/>
                    </a:cubicBezTo>
                    <a:cubicBezTo>
                      <a:pt x="1202690" y="963930"/>
                      <a:pt x="1202690" y="952500"/>
                      <a:pt x="1207770" y="942340"/>
                    </a:cubicBezTo>
                    <a:cubicBezTo>
                      <a:pt x="1214120" y="929640"/>
                      <a:pt x="1240790" y="925830"/>
                      <a:pt x="1259840" y="904240"/>
                    </a:cubicBezTo>
                    <a:cubicBezTo>
                      <a:pt x="1301750" y="855980"/>
                      <a:pt x="1365250" y="664210"/>
                      <a:pt x="1408430" y="629920"/>
                    </a:cubicBezTo>
                    <a:cubicBezTo>
                      <a:pt x="1427480" y="614680"/>
                      <a:pt x="1446530" y="612140"/>
                      <a:pt x="1460500" y="615950"/>
                    </a:cubicBezTo>
                    <a:cubicBezTo>
                      <a:pt x="1473200" y="618490"/>
                      <a:pt x="1482090" y="629920"/>
                      <a:pt x="1492250" y="642620"/>
                    </a:cubicBezTo>
                    <a:cubicBezTo>
                      <a:pt x="1511300" y="665480"/>
                      <a:pt x="1546860" y="721360"/>
                      <a:pt x="1549400" y="745490"/>
                    </a:cubicBezTo>
                    <a:cubicBezTo>
                      <a:pt x="1550670" y="758190"/>
                      <a:pt x="1545590" y="768350"/>
                      <a:pt x="1539240" y="775970"/>
                    </a:cubicBezTo>
                    <a:cubicBezTo>
                      <a:pt x="1534160" y="781050"/>
                      <a:pt x="1529080" y="782320"/>
                      <a:pt x="1517650" y="784860"/>
                    </a:cubicBezTo>
                    <a:cubicBezTo>
                      <a:pt x="1480820" y="791210"/>
                      <a:pt x="1309370" y="796290"/>
                      <a:pt x="1276350" y="778510"/>
                    </a:cubicBezTo>
                    <a:cubicBezTo>
                      <a:pt x="1264920" y="772160"/>
                      <a:pt x="1259840" y="760730"/>
                      <a:pt x="1258570" y="753110"/>
                    </a:cubicBezTo>
                    <a:cubicBezTo>
                      <a:pt x="1257300" y="744220"/>
                      <a:pt x="1258570" y="736600"/>
                      <a:pt x="1264920" y="728980"/>
                    </a:cubicBezTo>
                    <a:cubicBezTo>
                      <a:pt x="1277620" y="712470"/>
                      <a:pt x="1323340" y="690880"/>
                      <a:pt x="1358900" y="675640"/>
                    </a:cubicBezTo>
                    <a:cubicBezTo>
                      <a:pt x="1400810" y="657860"/>
                      <a:pt x="1445260" y="643890"/>
                      <a:pt x="1504950" y="635000"/>
                    </a:cubicBezTo>
                    <a:cubicBezTo>
                      <a:pt x="1596390" y="622300"/>
                      <a:pt x="1812290" y="594360"/>
                      <a:pt x="1860550" y="627380"/>
                    </a:cubicBezTo>
                    <a:cubicBezTo>
                      <a:pt x="1880870" y="641350"/>
                      <a:pt x="1885950" y="674370"/>
                      <a:pt x="1882140" y="689610"/>
                    </a:cubicBezTo>
                    <a:cubicBezTo>
                      <a:pt x="1879600" y="699770"/>
                      <a:pt x="1868170" y="706120"/>
                      <a:pt x="1855470" y="713740"/>
                    </a:cubicBezTo>
                    <a:cubicBezTo>
                      <a:pt x="1833880" y="726440"/>
                      <a:pt x="1795780" y="735330"/>
                      <a:pt x="1756410" y="745490"/>
                    </a:cubicBezTo>
                    <a:cubicBezTo>
                      <a:pt x="1701800" y="758190"/>
                      <a:pt x="1621790" y="772160"/>
                      <a:pt x="1554480" y="778510"/>
                    </a:cubicBezTo>
                    <a:cubicBezTo>
                      <a:pt x="1488440" y="784860"/>
                      <a:pt x="1430020" y="783590"/>
                      <a:pt x="1358900" y="781050"/>
                    </a:cubicBezTo>
                    <a:cubicBezTo>
                      <a:pt x="1271270" y="778510"/>
                      <a:pt x="1144270" y="769620"/>
                      <a:pt x="1064260" y="754380"/>
                    </a:cubicBezTo>
                    <a:cubicBezTo>
                      <a:pt x="1008380" y="744220"/>
                      <a:pt x="937260" y="739140"/>
                      <a:pt x="920750" y="716280"/>
                    </a:cubicBezTo>
                    <a:cubicBezTo>
                      <a:pt x="913130" y="703580"/>
                      <a:pt x="916940" y="681990"/>
                      <a:pt x="927100" y="668020"/>
                    </a:cubicBezTo>
                    <a:cubicBezTo>
                      <a:pt x="942340" y="648970"/>
                      <a:pt x="994410" y="638810"/>
                      <a:pt x="1033780" y="628650"/>
                    </a:cubicBezTo>
                    <a:cubicBezTo>
                      <a:pt x="1076960" y="618490"/>
                      <a:pt x="1122680" y="608330"/>
                      <a:pt x="1177290" y="608330"/>
                    </a:cubicBezTo>
                    <a:cubicBezTo>
                      <a:pt x="1250950" y="608330"/>
                      <a:pt x="1353820" y="624840"/>
                      <a:pt x="1436370" y="645160"/>
                    </a:cubicBezTo>
                    <a:cubicBezTo>
                      <a:pt x="1513840" y="662940"/>
                      <a:pt x="1578610" y="687070"/>
                      <a:pt x="1656080" y="721360"/>
                    </a:cubicBezTo>
                    <a:cubicBezTo>
                      <a:pt x="1747520" y="760730"/>
                      <a:pt x="1899920" y="842010"/>
                      <a:pt x="1945640" y="873760"/>
                    </a:cubicBezTo>
                    <a:cubicBezTo>
                      <a:pt x="1960880" y="883920"/>
                      <a:pt x="1971040" y="889000"/>
                      <a:pt x="1974850" y="899160"/>
                    </a:cubicBezTo>
                    <a:cubicBezTo>
                      <a:pt x="1978660" y="908050"/>
                      <a:pt x="1981200" y="920750"/>
                      <a:pt x="1974850" y="929640"/>
                    </a:cubicBezTo>
                    <a:cubicBezTo>
                      <a:pt x="1963420" y="943610"/>
                      <a:pt x="1913890" y="952500"/>
                      <a:pt x="1882140" y="956310"/>
                    </a:cubicBezTo>
                    <a:cubicBezTo>
                      <a:pt x="1847850" y="960120"/>
                      <a:pt x="1817370" y="956310"/>
                      <a:pt x="1775460" y="951230"/>
                    </a:cubicBezTo>
                    <a:cubicBezTo>
                      <a:pt x="1713230" y="942340"/>
                      <a:pt x="1610360" y="922020"/>
                      <a:pt x="1546860" y="904240"/>
                    </a:cubicBezTo>
                    <a:cubicBezTo>
                      <a:pt x="1501140" y="890270"/>
                      <a:pt x="1455420" y="876300"/>
                      <a:pt x="1430020" y="857250"/>
                    </a:cubicBezTo>
                    <a:cubicBezTo>
                      <a:pt x="1413510" y="845820"/>
                      <a:pt x="1402080" y="835660"/>
                      <a:pt x="1398270" y="820420"/>
                    </a:cubicBezTo>
                    <a:cubicBezTo>
                      <a:pt x="1393190" y="803910"/>
                      <a:pt x="1397000" y="777240"/>
                      <a:pt x="1405890" y="760730"/>
                    </a:cubicBezTo>
                    <a:cubicBezTo>
                      <a:pt x="1414780" y="746760"/>
                      <a:pt x="1431290" y="735330"/>
                      <a:pt x="1450340" y="728980"/>
                    </a:cubicBezTo>
                    <a:cubicBezTo>
                      <a:pt x="1477010" y="718820"/>
                      <a:pt x="1527810" y="712470"/>
                      <a:pt x="1555750" y="721360"/>
                    </a:cubicBezTo>
                    <a:cubicBezTo>
                      <a:pt x="1578610" y="728980"/>
                      <a:pt x="1605280" y="750570"/>
                      <a:pt x="1610360" y="768350"/>
                    </a:cubicBezTo>
                    <a:cubicBezTo>
                      <a:pt x="1614170" y="783590"/>
                      <a:pt x="1604010" y="806450"/>
                      <a:pt x="1590040" y="817880"/>
                    </a:cubicBezTo>
                    <a:cubicBezTo>
                      <a:pt x="1568450" y="835660"/>
                      <a:pt x="1512570" y="842010"/>
                      <a:pt x="1471930" y="843280"/>
                    </a:cubicBezTo>
                    <a:cubicBezTo>
                      <a:pt x="1428750" y="844550"/>
                      <a:pt x="1380490" y="833120"/>
                      <a:pt x="1336040" y="820420"/>
                    </a:cubicBezTo>
                    <a:cubicBezTo>
                      <a:pt x="1289050" y="807720"/>
                      <a:pt x="1247140" y="787400"/>
                      <a:pt x="1195070" y="763270"/>
                    </a:cubicBezTo>
                    <a:cubicBezTo>
                      <a:pt x="1129030" y="732790"/>
                      <a:pt x="989330" y="679450"/>
                      <a:pt x="972820" y="646430"/>
                    </a:cubicBezTo>
                    <a:cubicBezTo>
                      <a:pt x="967740" y="635000"/>
                      <a:pt x="972820" y="621030"/>
                      <a:pt x="980440" y="613410"/>
                    </a:cubicBezTo>
                    <a:cubicBezTo>
                      <a:pt x="988060" y="603250"/>
                      <a:pt x="1005840" y="598170"/>
                      <a:pt x="1023620" y="595630"/>
                    </a:cubicBezTo>
                    <a:cubicBezTo>
                      <a:pt x="1050290" y="591820"/>
                      <a:pt x="1087120" y="594360"/>
                      <a:pt x="1125220" y="605790"/>
                    </a:cubicBezTo>
                    <a:cubicBezTo>
                      <a:pt x="1183640" y="622300"/>
                      <a:pt x="1306830" y="679450"/>
                      <a:pt x="1329690" y="707390"/>
                    </a:cubicBezTo>
                    <a:cubicBezTo>
                      <a:pt x="1338580" y="718820"/>
                      <a:pt x="1338580" y="728980"/>
                      <a:pt x="1336040" y="737870"/>
                    </a:cubicBezTo>
                    <a:cubicBezTo>
                      <a:pt x="1334770" y="745490"/>
                      <a:pt x="1327150" y="755650"/>
                      <a:pt x="1315720" y="759460"/>
                    </a:cubicBezTo>
                    <a:cubicBezTo>
                      <a:pt x="1296670" y="765810"/>
                      <a:pt x="1252220" y="751840"/>
                      <a:pt x="1221740" y="740410"/>
                    </a:cubicBezTo>
                    <a:cubicBezTo>
                      <a:pt x="1188720" y="726440"/>
                      <a:pt x="1134110" y="699770"/>
                      <a:pt x="1125220" y="678180"/>
                    </a:cubicBezTo>
                    <a:cubicBezTo>
                      <a:pt x="1118870" y="665480"/>
                      <a:pt x="1125220" y="646430"/>
                      <a:pt x="1131570" y="638810"/>
                    </a:cubicBezTo>
                    <a:cubicBezTo>
                      <a:pt x="1137920" y="631190"/>
                      <a:pt x="1153160" y="629920"/>
                      <a:pt x="1162050" y="631190"/>
                    </a:cubicBezTo>
                    <a:cubicBezTo>
                      <a:pt x="1169670" y="631190"/>
                      <a:pt x="1176020" y="636270"/>
                      <a:pt x="1179830" y="641350"/>
                    </a:cubicBezTo>
                    <a:cubicBezTo>
                      <a:pt x="1184910" y="648970"/>
                      <a:pt x="1189990" y="664210"/>
                      <a:pt x="1186180" y="673100"/>
                    </a:cubicBezTo>
                    <a:cubicBezTo>
                      <a:pt x="1183640" y="681990"/>
                      <a:pt x="1173480" y="692150"/>
                      <a:pt x="1164590" y="694690"/>
                    </a:cubicBezTo>
                    <a:cubicBezTo>
                      <a:pt x="1155700" y="698500"/>
                      <a:pt x="1141730" y="695960"/>
                      <a:pt x="1134110" y="689610"/>
                    </a:cubicBezTo>
                    <a:cubicBezTo>
                      <a:pt x="1126490" y="684530"/>
                      <a:pt x="1120140" y="670560"/>
                      <a:pt x="1121410" y="661670"/>
                    </a:cubicBezTo>
                    <a:cubicBezTo>
                      <a:pt x="1121410" y="651510"/>
                      <a:pt x="1127760" y="638810"/>
                      <a:pt x="1137920" y="633730"/>
                    </a:cubicBezTo>
                    <a:cubicBezTo>
                      <a:pt x="1151890" y="628650"/>
                      <a:pt x="1191260" y="640080"/>
                      <a:pt x="1206500" y="648970"/>
                    </a:cubicBezTo>
                    <a:cubicBezTo>
                      <a:pt x="1217930" y="655320"/>
                      <a:pt x="1219200" y="665480"/>
                      <a:pt x="1230630" y="671830"/>
                    </a:cubicBezTo>
                    <a:cubicBezTo>
                      <a:pt x="1252220" y="685800"/>
                      <a:pt x="1316990" y="690880"/>
                      <a:pt x="1329690" y="707390"/>
                    </a:cubicBezTo>
                    <a:cubicBezTo>
                      <a:pt x="1338580" y="718820"/>
                      <a:pt x="1338580" y="735330"/>
                      <a:pt x="1333500" y="744220"/>
                    </a:cubicBezTo>
                    <a:cubicBezTo>
                      <a:pt x="1329690" y="753110"/>
                      <a:pt x="1320800" y="760730"/>
                      <a:pt x="1308100" y="762000"/>
                    </a:cubicBezTo>
                    <a:cubicBezTo>
                      <a:pt x="1280160" y="763270"/>
                      <a:pt x="1198880" y="701040"/>
                      <a:pt x="1158240" y="683260"/>
                    </a:cubicBezTo>
                    <a:cubicBezTo>
                      <a:pt x="1130300" y="671830"/>
                      <a:pt x="1111250" y="664210"/>
                      <a:pt x="1088390" y="659130"/>
                    </a:cubicBezTo>
                    <a:cubicBezTo>
                      <a:pt x="1064260" y="654050"/>
                      <a:pt x="1027430" y="665480"/>
                      <a:pt x="1017270" y="655320"/>
                    </a:cubicBezTo>
                    <a:cubicBezTo>
                      <a:pt x="1009650" y="647700"/>
                      <a:pt x="1007110" y="624840"/>
                      <a:pt x="1016000" y="618490"/>
                    </a:cubicBezTo>
                    <a:cubicBezTo>
                      <a:pt x="1042670" y="599440"/>
                      <a:pt x="1329690" y="763270"/>
                      <a:pt x="1403350" y="779780"/>
                    </a:cubicBezTo>
                    <a:cubicBezTo>
                      <a:pt x="1431290" y="786130"/>
                      <a:pt x="1440180" y="784860"/>
                      <a:pt x="1463040" y="782320"/>
                    </a:cubicBezTo>
                    <a:cubicBezTo>
                      <a:pt x="1493520" y="779780"/>
                      <a:pt x="1567180" y="754380"/>
                      <a:pt x="1568450" y="759460"/>
                    </a:cubicBezTo>
                    <a:cubicBezTo>
                      <a:pt x="1569720" y="762000"/>
                      <a:pt x="1546860" y="778510"/>
                      <a:pt x="1534160" y="782320"/>
                    </a:cubicBezTo>
                    <a:cubicBezTo>
                      <a:pt x="1520190" y="786130"/>
                      <a:pt x="1499870" y="777240"/>
                      <a:pt x="1489710" y="783590"/>
                    </a:cubicBezTo>
                    <a:cubicBezTo>
                      <a:pt x="1479550" y="789940"/>
                      <a:pt x="1468120" y="806450"/>
                      <a:pt x="1473200" y="816610"/>
                    </a:cubicBezTo>
                    <a:cubicBezTo>
                      <a:pt x="1488440" y="848360"/>
                      <a:pt x="1697990" y="886460"/>
                      <a:pt x="1781810" y="899160"/>
                    </a:cubicBezTo>
                    <a:cubicBezTo>
                      <a:pt x="1838960" y="906780"/>
                      <a:pt x="1892300" y="909320"/>
                      <a:pt x="1925320" y="904240"/>
                    </a:cubicBezTo>
                    <a:cubicBezTo>
                      <a:pt x="1943100" y="901700"/>
                      <a:pt x="1957070" y="886460"/>
                      <a:pt x="1965960" y="890270"/>
                    </a:cubicBezTo>
                    <a:cubicBezTo>
                      <a:pt x="1973580" y="894080"/>
                      <a:pt x="1979930" y="909320"/>
                      <a:pt x="1978660" y="916940"/>
                    </a:cubicBezTo>
                    <a:cubicBezTo>
                      <a:pt x="1978660" y="924560"/>
                      <a:pt x="1971040" y="933450"/>
                      <a:pt x="1964690" y="937260"/>
                    </a:cubicBezTo>
                    <a:cubicBezTo>
                      <a:pt x="1958340" y="939800"/>
                      <a:pt x="1951990" y="939800"/>
                      <a:pt x="1940560" y="935990"/>
                    </a:cubicBezTo>
                    <a:cubicBezTo>
                      <a:pt x="1907540" y="927100"/>
                      <a:pt x="1822450" y="855980"/>
                      <a:pt x="1767840" y="826770"/>
                    </a:cubicBezTo>
                    <a:cubicBezTo>
                      <a:pt x="1722120" y="801370"/>
                      <a:pt x="1687830" y="786130"/>
                      <a:pt x="1638300" y="767080"/>
                    </a:cubicBezTo>
                    <a:cubicBezTo>
                      <a:pt x="1577340" y="741680"/>
                      <a:pt x="1499870" y="711200"/>
                      <a:pt x="1426210" y="693420"/>
                    </a:cubicBezTo>
                    <a:cubicBezTo>
                      <a:pt x="1350010" y="675640"/>
                      <a:pt x="1264920" y="656590"/>
                      <a:pt x="1184910" y="659130"/>
                    </a:cubicBezTo>
                    <a:cubicBezTo>
                      <a:pt x="1106170" y="662940"/>
                      <a:pt x="957580" y="725170"/>
                      <a:pt x="951230" y="713740"/>
                    </a:cubicBezTo>
                    <a:cubicBezTo>
                      <a:pt x="948690" y="709930"/>
                      <a:pt x="969010" y="688340"/>
                      <a:pt x="984250" y="683260"/>
                    </a:cubicBezTo>
                    <a:cubicBezTo>
                      <a:pt x="1013460" y="675640"/>
                      <a:pt x="1062990" y="703580"/>
                      <a:pt x="1118870" y="709930"/>
                    </a:cubicBezTo>
                    <a:cubicBezTo>
                      <a:pt x="1210310" y="721360"/>
                      <a:pt x="1361440" y="734060"/>
                      <a:pt x="1482090" y="727710"/>
                    </a:cubicBezTo>
                    <a:cubicBezTo>
                      <a:pt x="1602740" y="722630"/>
                      <a:pt x="1842770" y="683260"/>
                      <a:pt x="1842770" y="678180"/>
                    </a:cubicBezTo>
                    <a:cubicBezTo>
                      <a:pt x="1841500" y="673100"/>
                      <a:pt x="1610360" y="676910"/>
                      <a:pt x="1517650" y="693420"/>
                    </a:cubicBezTo>
                    <a:cubicBezTo>
                      <a:pt x="1446530" y="707390"/>
                      <a:pt x="1372870" y="736600"/>
                      <a:pt x="1333500" y="755650"/>
                    </a:cubicBezTo>
                    <a:cubicBezTo>
                      <a:pt x="1314450" y="764540"/>
                      <a:pt x="1305560" y="782320"/>
                      <a:pt x="1292860" y="782320"/>
                    </a:cubicBezTo>
                    <a:cubicBezTo>
                      <a:pt x="1281430" y="782320"/>
                      <a:pt x="1263650" y="770890"/>
                      <a:pt x="1261110" y="760730"/>
                    </a:cubicBezTo>
                    <a:cubicBezTo>
                      <a:pt x="1257300" y="749300"/>
                      <a:pt x="1262380" y="727710"/>
                      <a:pt x="1276350" y="718820"/>
                    </a:cubicBezTo>
                    <a:cubicBezTo>
                      <a:pt x="1310640" y="694690"/>
                      <a:pt x="1506220" y="703580"/>
                      <a:pt x="1537970" y="725170"/>
                    </a:cubicBezTo>
                    <a:cubicBezTo>
                      <a:pt x="1548130" y="732790"/>
                      <a:pt x="1550670" y="745490"/>
                      <a:pt x="1549400" y="754380"/>
                    </a:cubicBezTo>
                    <a:cubicBezTo>
                      <a:pt x="1549400" y="763270"/>
                      <a:pt x="1541780" y="775970"/>
                      <a:pt x="1532890" y="779780"/>
                    </a:cubicBezTo>
                    <a:cubicBezTo>
                      <a:pt x="1524000" y="784860"/>
                      <a:pt x="1506220" y="783590"/>
                      <a:pt x="1494790" y="777240"/>
                    </a:cubicBezTo>
                    <a:cubicBezTo>
                      <a:pt x="1478280" y="767080"/>
                      <a:pt x="1459230" y="727710"/>
                      <a:pt x="1452880" y="706120"/>
                    </a:cubicBezTo>
                    <a:cubicBezTo>
                      <a:pt x="1449070" y="690880"/>
                      <a:pt x="1459230" y="664210"/>
                      <a:pt x="1454150" y="664210"/>
                    </a:cubicBezTo>
                    <a:cubicBezTo>
                      <a:pt x="1442720" y="660400"/>
                      <a:pt x="1351280" y="872490"/>
                      <a:pt x="1322070" y="918210"/>
                    </a:cubicBezTo>
                    <a:cubicBezTo>
                      <a:pt x="1310640" y="937260"/>
                      <a:pt x="1306830" y="944880"/>
                      <a:pt x="1294130" y="955040"/>
                    </a:cubicBezTo>
                    <a:cubicBezTo>
                      <a:pt x="1278890" y="969010"/>
                      <a:pt x="1247140" y="990600"/>
                      <a:pt x="1230630" y="988060"/>
                    </a:cubicBezTo>
                    <a:cubicBezTo>
                      <a:pt x="1219200" y="985520"/>
                      <a:pt x="1206500" y="971550"/>
                      <a:pt x="1203960" y="957580"/>
                    </a:cubicBezTo>
                    <a:cubicBezTo>
                      <a:pt x="1200150" y="935990"/>
                      <a:pt x="1221740" y="904240"/>
                      <a:pt x="1239520" y="869950"/>
                    </a:cubicBezTo>
                    <a:cubicBezTo>
                      <a:pt x="1267460" y="815340"/>
                      <a:pt x="1323340" y="723900"/>
                      <a:pt x="1361440" y="671830"/>
                    </a:cubicBezTo>
                    <a:cubicBezTo>
                      <a:pt x="1389380" y="635000"/>
                      <a:pt x="1414780" y="596900"/>
                      <a:pt x="1441450" y="580390"/>
                    </a:cubicBezTo>
                    <a:cubicBezTo>
                      <a:pt x="1457960" y="571500"/>
                      <a:pt x="1477010" y="566420"/>
                      <a:pt x="1492250" y="570230"/>
                    </a:cubicBezTo>
                    <a:cubicBezTo>
                      <a:pt x="1504950" y="572770"/>
                      <a:pt x="1521460" y="584200"/>
                      <a:pt x="1526540" y="596900"/>
                    </a:cubicBezTo>
                    <a:cubicBezTo>
                      <a:pt x="1531620" y="610870"/>
                      <a:pt x="1525270" y="628650"/>
                      <a:pt x="1517650" y="650240"/>
                    </a:cubicBezTo>
                    <a:cubicBezTo>
                      <a:pt x="1504950" y="690880"/>
                      <a:pt x="1468120" y="758190"/>
                      <a:pt x="1436370" y="811530"/>
                    </a:cubicBezTo>
                    <a:cubicBezTo>
                      <a:pt x="1402080" y="867410"/>
                      <a:pt x="1347470" y="972820"/>
                      <a:pt x="1319530" y="980440"/>
                    </a:cubicBezTo>
                    <a:cubicBezTo>
                      <a:pt x="1308100" y="984250"/>
                      <a:pt x="1295400" y="974090"/>
                      <a:pt x="1290320" y="966470"/>
                    </a:cubicBezTo>
                    <a:cubicBezTo>
                      <a:pt x="1286510" y="960120"/>
                      <a:pt x="1286510" y="952500"/>
                      <a:pt x="1290320" y="941070"/>
                    </a:cubicBezTo>
                    <a:cubicBezTo>
                      <a:pt x="1300480" y="901700"/>
                      <a:pt x="1384300" y="784860"/>
                      <a:pt x="1433830" y="723900"/>
                    </a:cubicBezTo>
                    <a:cubicBezTo>
                      <a:pt x="1475740" y="671830"/>
                      <a:pt x="1527810" y="614680"/>
                      <a:pt x="1562100" y="590550"/>
                    </a:cubicBezTo>
                    <a:cubicBezTo>
                      <a:pt x="1579880" y="576580"/>
                      <a:pt x="1591310" y="571500"/>
                      <a:pt x="1609090" y="566420"/>
                    </a:cubicBezTo>
                    <a:cubicBezTo>
                      <a:pt x="1630680" y="562610"/>
                      <a:pt x="1667510" y="562610"/>
                      <a:pt x="1686560" y="567690"/>
                    </a:cubicBezTo>
                    <a:cubicBezTo>
                      <a:pt x="1697990" y="571500"/>
                      <a:pt x="1706880" y="575310"/>
                      <a:pt x="1711960" y="582930"/>
                    </a:cubicBezTo>
                    <a:cubicBezTo>
                      <a:pt x="1717040" y="590550"/>
                      <a:pt x="1718310" y="599440"/>
                      <a:pt x="1714500" y="612140"/>
                    </a:cubicBezTo>
                    <a:cubicBezTo>
                      <a:pt x="1697990" y="662940"/>
                      <a:pt x="1499870" y="885190"/>
                      <a:pt x="1449070" y="911860"/>
                    </a:cubicBezTo>
                    <a:cubicBezTo>
                      <a:pt x="1433830" y="920750"/>
                      <a:pt x="1422400" y="922020"/>
                      <a:pt x="1413510" y="916940"/>
                    </a:cubicBezTo>
                    <a:cubicBezTo>
                      <a:pt x="1404620" y="913130"/>
                      <a:pt x="1397000" y="897890"/>
                      <a:pt x="1397000" y="886460"/>
                    </a:cubicBezTo>
                    <a:cubicBezTo>
                      <a:pt x="1397000" y="868680"/>
                      <a:pt x="1409700" y="847090"/>
                      <a:pt x="1427480" y="822960"/>
                    </a:cubicBezTo>
                    <a:cubicBezTo>
                      <a:pt x="1459230" y="782320"/>
                      <a:pt x="1539240" y="709930"/>
                      <a:pt x="1593850" y="678180"/>
                    </a:cubicBezTo>
                    <a:cubicBezTo>
                      <a:pt x="1637030" y="654050"/>
                      <a:pt x="1685290" y="635000"/>
                      <a:pt x="1720850" y="635000"/>
                    </a:cubicBezTo>
                    <a:cubicBezTo>
                      <a:pt x="1747520" y="636270"/>
                      <a:pt x="1781810" y="647700"/>
                      <a:pt x="1790700" y="662940"/>
                    </a:cubicBezTo>
                    <a:cubicBezTo>
                      <a:pt x="1798320" y="674370"/>
                      <a:pt x="1795780" y="693420"/>
                      <a:pt x="1784350" y="711200"/>
                    </a:cubicBezTo>
                    <a:cubicBezTo>
                      <a:pt x="1757680" y="758190"/>
                      <a:pt x="1612900" y="850900"/>
                      <a:pt x="1541780" y="894080"/>
                    </a:cubicBezTo>
                    <a:cubicBezTo>
                      <a:pt x="1493520" y="923290"/>
                      <a:pt x="1441450" y="955040"/>
                      <a:pt x="1409700" y="956310"/>
                    </a:cubicBezTo>
                    <a:cubicBezTo>
                      <a:pt x="1393190" y="957580"/>
                      <a:pt x="1375410" y="951230"/>
                      <a:pt x="1370330" y="941070"/>
                    </a:cubicBezTo>
                    <a:cubicBezTo>
                      <a:pt x="1363980" y="930910"/>
                      <a:pt x="1365250" y="910590"/>
                      <a:pt x="1377950" y="892810"/>
                    </a:cubicBezTo>
                    <a:cubicBezTo>
                      <a:pt x="1416050" y="844550"/>
                      <a:pt x="1644650" y="772160"/>
                      <a:pt x="1741170" y="722630"/>
                    </a:cubicBezTo>
                    <a:cubicBezTo>
                      <a:pt x="1805940" y="689610"/>
                      <a:pt x="1865630" y="659130"/>
                      <a:pt x="1901190" y="632460"/>
                    </a:cubicBezTo>
                    <a:cubicBezTo>
                      <a:pt x="1922780" y="617220"/>
                      <a:pt x="1934210" y="595630"/>
                      <a:pt x="1948180" y="590550"/>
                    </a:cubicBezTo>
                    <a:cubicBezTo>
                      <a:pt x="1955800" y="588010"/>
                      <a:pt x="1963420" y="588010"/>
                      <a:pt x="1969770" y="590550"/>
                    </a:cubicBezTo>
                    <a:cubicBezTo>
                      <a:pt x="1977390" y="594360"/>
                      <a:pt x="1986280" y="604520"/>
                      <a:pt x="1987550" y="612140"/>
                    </a:cubicBezTo>
                    <a:cubicBezTo>
                      <a:pt x="1988820" y="621030"/>
                      <a:pt x="1985010" y="635000"/>
                      <a:pt x="1974850" y="643890"/>
                    </a:cubicBezTo>
                    <a:cubicBezTo>
                      <a:pt x="1954530" y="664210"/>
                      <a:pt x="1885950" y="669290"/>
                      <a:pt x="1837690" y="688340"/>
                    </a:cubicBezTo>
                    <a:cubicBezTo>
                      <a:pt x="1780540" y="711200"/>
                      <a:pt x="1710690" y="740410"/>
                      <a:pt x="1654810" y="777240"/>
                    </a:cubicBezTo>
                    <a:cubicBezTo>
                      <a:pt x="1601470" y="811530"/>
                      <a:pt x="1540510" y="890270"/>
                      <a:pt x="1508760" y="899160"/>
                    </a:cubicBezTo>
                    <a:cubicBezTo>
                      <a:pt x="1496060" y="902970"/>
                      <a:pt x="1484630" y="899160"/>
                      <a:pt x="1478280" y="892810"/>
                    </a:cubicBezTo>
                    <a:cubicBezTo>
                      <a:pt x="1469390" y="886460"/>
                      <a:pt x="1461770" y="869950"/>
                      <a:pt x="1466850" y="857250"/>
                    </a:cubicBezTo>
                    <a:cubicBezTo>
                      <a:pt x="1479550" y="825500"/>
                      <a:pt x="1610360" y="765810"/>
                      <a:pt x="1664970" y="748030"/>
                    </a:cubicBezTo>
                    <a:cubicBezTo>
                      <a:pt x="1699260" y="736600"/>
                      <a:pt x="1723390" y="736600"/>
                      <a:pt x="1752600" y="736600"/>
                    </a:cubicBezTo>
                    <a:cubicBezTo>
                      <a:pt x="1780540" y="737870"/>
                      <a:pt x="1823720" y="737870"/>
                      <a:pt x="1837690" y="751840"/>
                    </a:cubicBezTo>
                    <a:cubicBezTo>
                      <a:pt x="1846580" y="760730"/>
                      <a:pt x="1847850" y="783590"/>
                      <a:pt x="1841500" y="791210"/>
                    </a:cubicBezTo>
                    <a:cubicBezTo>
                      <a:pt x="1837690" y="800100"/>
                      <a:pt x="1813560" y="793750"/>
                      <a:pt x="1809750" y="802640"/>
                    </a:cubicBezTo>
                    <a:cubicBezTo>
                      <a:pt x="1799590" y="824230"/>
                      <a:pt x="1852930" y="908050"/>
                      <a:pt x="1864360" y="951230"/>
                    </a:cubicBezTo>
                    <a:cubicBezTo>
                      <a:pt x="1873250" y="984250"/>
                      <a:pt x="1875790" y="1005840"/>
                      <a:pt x="1877060" y="1038860"/>
                    </a:cubicBezTo>
                    <a:cubicBezTo>
                      <a:pt x="1878330" y="1079500"/>
                      <a:pt x="1877060" y="1153160"/>
                      <a:pt x="1865630" y="1177290"/>
                    </a:cubicBezTo>
                    <a:cubicBezTo>
                      <a:pt x="1860550" y="1189990"/>
                      <a:pt x="1852930" y="1196340"/>
                      <a:pt x="1844040" y="1198880"/>
                    </a:cubicBezTo>
                    <a:cubicBezTo>
                      <a:pt x="1835150" y="1201420"/>
                      <a:pt x="1824990" y="1198880"/>
                      <a:pt x="1814830" y="1192530"/>
                    </a:cubicBezTo>
                    <a:cubicBezTo>
                      <a:pt x="1794510" y="1182370"/>
                      <a:pt x="1772920" y="1136650"/>
                      <a:pt x="1744980" y="1116330"/>
                    </a:cubicBezTo>
                    <a:cubicBezTo>
                      <a:pt x="1717040" y="1096010"/>
                      <a:pt x="1677670" y="1078230"/>
                      <a:pt x="1648460" y="1069340"/>
                    </a:cubicBezTo>
                    <a:cubicBezTo>
                      <a:pt x="1626870" y="1061720"/>
                      <a:pt x="1600200" y="1050290"/>
                      <a:pt x="1590040" y="1056640"/>
                    </a:cubicBezTo>
                    <a:cubicBezTo>
                      <a:pt x="1581150" y="1061720"/>
                      <a:pt x="1582420" y="1087120"/>
                      <a:pt x="1578610" y="1087120"/>
                    </a:cubicBezTo>
                    <a:cubicBezTo>
                      <a:pt x="1574800" y="1087120"/>
                      <a:pt x="1565910" y="1041400"/>
                      <a:pt x="1568450" y="1040130"/>
                    </a:cubicBezTo>
                    <a:cubicBezTo>
                      <a:pt x="1570990" y="1038860"/>
                      <a:pt x="1581150" y="1049020"/>
                      <a:pt x="1583690" y="1056640"/>
                    </a:cubicBezTo>
                    <a:cubicBezTo>
                      <a:pt x="1586230" y="1064260"/>
                      <a:pt x="1586230" y="1079500"/>
                      <a:pt x="1581150" y="1087120"/>
                    </a:cubicBezTo>
                    <a:cubicBezTo>
                      <a:pt x="1573530" y="1094740"/>
                      <a:pt x="1558290" y="1101090"/>
                      <a:pt x="1539240" y="1097280"/>
                    </a:cubicBezTo>
                    <a:cubicBezTo>
                      <a:pt x="1490980" y="1088390"/>
                      <a:pt x="1319530" y="969010"/>
                      <a:pt x="1300480" y="925830"/>
                    </a:cubicBezTo>
                    <a:cubicBezTo>
                      <a:pt x="1294130" y="909320"/>
                      <a:pt x="1297940" y="891540"/>
                      <a:pt x="1305560" y="883920"/>
                    </a:cubicBezTo>
                    <a:cubicBezTo>
                      <a:pt x="1311910" y="877570"/>
                      <a:pt x="1329690" y="875030"/>
                      <a:pt x="1341120" y="878840"/>
                    </a:cubicBezTo>
                    <a:cubicBezTo>
                      <a:pt x="1356360" y="885190"/>
                      <a:pt x="1383030" y="913130"/>
                      <a:pt x="1384300" y="928370"/>
                    </a:cubicBezTo>
                    <a:cubicBezTo>
                      <a:pt x="1384300" y="941070"/>
                      <a:pt x="1374140" y="958850"/>
                      <a:pt x="1361440" y="962660"/>
                    </a:cubicBezTo>
                    <a:cubicBezTo>
                      <a:pt x="1337310" y="970280"/>
                      <a:pt x="1259840" y="939800"/>
                      <a:pt x="1235710" y="915670"/>
                    </a:cubicBezTo>
                    <a:cubicBezTo>
                      <a:pt x="1217930" y="899160"/>
                      <a:pt x="1206500" y="853440"/>
                      <a:pt x="1211580" y="850900"/>
                    </a:cubicBezTo>
                    <a:cubicBezTo>
                      <a:pt x="1215390" y="847090"/>
                      <a:pt x="1250950" y="876300"/>
                      <a:pt x="1254760" y="887730"/>
                    </a:cubicBezTo>
                    <a:cubicBezTo>
                      <a:pt x="1256030" y="896620"/>
                      <a:pt x="1250950" y="906780"/>
                      <a:pt x="1244600" y="911860"/>
                    </a:cubicBezTo>
                    <a:cubicBezTo>
                      <a:pt x="1238250" y="915670"/>
                      <a:pt x="1230630" y="916940"/>
                      <a:pt x="1214120" y="914400"/>
                    </a:cubicBezTo>
                    <a:cubicBezTo>
                      <a:pt x="1143000" y="897890"/>
                      <a:pt x="697230" y="638810"/>
                      <a:pt x="654050" y="589280"/>
                    </a:cubicBezTo>
                    <a:cubicBezTo>
                      <a:pt x="645160" y="579120"/>
                      <a:pt x="643890" y="574040"/>
                      <a:pt x="643890" y="566420"/>
                    </a:cubicBezTo>
                    <a:cubicBezTo>
                      <a:pt x="645160" y="558800"/>
                      <a:pt x="655320" y="546100"/>
                      <a:pt x="662940" y="544830"/>
                    </a:cubicBezTo>
                    <a:cubicBezTo>
                      <a:pt x="673100" y="542290"/>
                      <a:pt x="681990" y="548640"/>
                      <a:pt x="701040" y="558800"/>
                    </a:cubicBezTo>
                    <a:cubicBezTo>
                      <a:pt x="803910" y="617220"/>
                      <a:pt x="1526540" y="1156970"/>
                      <a:pt x="1578610" y="1242060"/>
                    </a:cubicBezTo>
                    <a:cubicBezTo>
                      <a:pt x="1586230" y="1256030"/>
                      <a:pt x="1587500" y="1266190"/>
                      <a:pt x="1583690" y="1272540"/>
                    </a:cubicBezTo>
                    <a:cubicBezTo>
                      <a:pt x="1579880" y="1280160"/>
                      <a:pt x="1569720" y="1285240"/>
                      <a:pt x="1553210" y="1282700"/>
                    </a:cubicBezTo>
                    <a:cubicBezTo>
                      <a:pt x="1449070" y="1266190"/>
                      <a:pt x="535940" y="618490"/>
                      <a:pt x="473710" y="532130"/>
                    </a:cubicBezTo>
                    <a:cubicBezTo>
                      <a:pt x="464820" y="519430"/>
                      <a:pt x="463550" y="511810"/>
                      <a:pt x="466090" y="504190"/>
                    </a:cubicBezTo>
                    <a:cubicBezTo>
                      <a:pt x="468630" y="496570"/>
                      <a:pt x="476250" y="486410"/>
                      <a:pt x="490220" y="486410"/>
                    </a:cubicBezTo>
                    <a:cubicBezTo>
                      <a:pt x="562610" y="487680"/>
                      <a:pt x="1174750" y="953770"/>
                      <a:pt x="1209040" y="1037590"/>
                    </a:cubicBezTo>
                    <a:cubicBezTo>
                      <a:pt x="1216660" y="1055370"/>
                      <a:pt x="1211580" y="1070610"/>
                      <a:pt x="1203960" y="1076960"/>
                    </a:cubicBezTo>
                    <a:cubicBezTo>
                      <a:pt x="1196340" y="1083310"/>
                      <a:pt x="1181100" y="1078230"/>
                      <a:pt x="1159510" y="1070610"/>
                    </a:cubicBezTo>
                    <a:cubicBezTo>
                      <a:pt x="1073150" y="1043940"/>
                      <a:pt x="676910" y="816610"/>
                      <a:pt x="577850" y="750570"/>
                    </a:cubicBezTo>
                    <a:cubicBezTo>
                      <a:pt x="541020" y="725170"/>
                      <a:pt x="515620" y="711200"/>
                      <a:pt x="506730" y="693420"/>
                    </a:cubicBezTo>
                    <a:cubicBezTo>
                      <a:pt x="501650" y="681990"/>
                      <a:pt x="501650" y="665480"/>
                      <a:pt x="506730" y="659130"/>
                    </a:cubicBezTo>
                    <a:cubicBezTo>
                      <a:pt x="513080" y="652780"/>
                      <a:pt x="524510" y="650240"/>
                      <a:pt x="541020" y="655320"/>
                    </a:cubicBezTo>
                    <a:cubicBezTo>
                      <a:pt x="615950" y="681990"/>
                      <a:pt x="1045210" y="1112520"/>
                      <a:pt x="1082040" y="1188720"/>
                    </a:cubicBezTo>
                    <a:cubicBezTo>
                      <a:pt x="1089660" y="1205230"/>
                      <a:pt x="1090930" y="1215390"/>
                      <a:pt x="1085850" y="1223010"/>
                    </a:cubicBezTo>
                    <a:cubicBezTo>
                      <a:pt x="1082040" y="1230630"/>
                      <a:pt x="1071880" y="1235710"/>
                      <a:pt x="1057910" y="1234440"/>
                    </a:cubicBezTo>
                    <a:cubicBezTo>
                      <a:pt x="994410" y="1229360"/>
                      <a:pt x="594360" y="1018540"/>
                      <a:pt x="580390" y="963930"/>
                    </a:cubicBezTo>
                    <a:cubicBezTo>
                      <a:pt x="575310" y="948690"/>
                      <a:pt x="591820" y="928370"/>
                      <a:pt x="603250" y="925830"/>
                    </a:cubicBezTo>
                    <a:cubicBezTo>
                      <a:pt x="619760" y="924560"/>
                      <a:pt x="671830" y="972820"/>
                      <a:pt x="678180" y="991870"/>
                    </a:cubicBezTo>
                    <a:cubicBezTo>
                      <a:pt x="681990" y="1003300"/>
                      <a:pt x="676910" y="1016000"/>
                      <a:pt x="670560" y="1022350"/>
                    </a:cubicBezTo>
                    <a:cubicBezTo>
                      <a:pt x="664210" y="1027430"/>
                      <a:pt x="652780" y="1028700"/>
                      <a:pt x="640080" y="1024890"/>
                    </a:cubicBezTo>
                    <a:cubicBezTo>
                      <a:pt x="596900" y="1012190"/>
                      <a:pt x="497840" y="908050"/>
                      <a:pt x="410210" y="840740"/>
                    </a:cubicBezTo>
                    <a:cubicBezTo>
                      <a:pt x="295910" y="755650"/>
                      <a:pt x="41910" y="609600"/>
                      <a:pt x="10160" y="556260"/>
                    </a:cubicBezTo>
                    <a:cubicBezTo>
                      <a:pt x="1270" y="542290"/>
                      <a:pt x="0" y="528320"/>
                      <a:pt x="5080" y="521970"/>
                    </a:cubicBezTo>
                    <a:cubicBezTo>
                      <a:pt x="11430" y="515620"/>
                      <a:pt x="27940" y="511810"/>
                      <a:pt x="44450" y="516890"/>
                    </a:cubicBezTo>
                    <a:cubicBezTo>
                      <a:pt x="86360" y="530860"/>
                      <a:pt x="165100" y="629920"/>
                      <a:pt x="241300" y="694690"/>
                    </a:cubicBezTo>
                    <a:cubicBezTo>
                      <a:pt x="340360" y="777240"/>
                      <a:pt x="462280" y="872490"/>
                      <a:pt x="588010" y="969010"/>
                    </a:cubicBezTo>
                    <a:cubicBezTo>
                      <a:pt x="736600" y="1082040"/>
                      <a:pt x="1013460" y="1261110"/>
                      <a:pt x="1078230" y="1328420"/>
                    </a:cubicBezTo>
                    <a:cubicBezTo>
                      <a:pt x="1097280" y="1348740"/>
                      <a:pt x="1109980" y="1361440"/>
                      <a:pt x="1108710" y="1374140"/>
                    </a:cubicBezTo>
                    <a:cubicBezTo>
                      <a:pt x="1108710" y="1385570"/>
                      <a:pt x="1098550" y="1402080"/>
                      <a:pt x="1088390" y="1403350"/>
                    </a:cubicBezTo>
                    <a:cubicBezTo>
                      <a:pt x="1069340" y="1405890"/>
                      <a:pt x="1033780" y="1369060"/>
                      <a:pt x="996950" y="1337310"/>
                    </a:cubicBezTo>
                    <a:cubicBezTo>
                      <a:pt x="933450" y="1281430"/>
                      <a:pt x="834390" y="1153160"/>
                      <a:pt x="753110" y="1082040"/>
                    </a:cubicBezTo>
                    <a:cubicBezTo>
                      <a:pt x="684530" y="1022350"/>
                      <a:pt x="558800" y="963930"/>
                      <a:pt x="547370" y="933450"/>
                    </a:cubicBezTo>
                    <a:cubicBezTo>
                      <a:pt x="543560" y="923290"/>
                      <a:pt x="547370" y="914400"/>
                      <a:pt x="552450" y="909320"/>
                    </a:cubicBezTo>
                    <a:cubicBezTo>
                      <a:pt x="558800" y="902970"/>
                      <a:pt x="567690" y="901700"/>
                      <a:pt x="581660" y="901700"/>
                    </a:cubicBezTo>
                    <a:cubicBezTo>
                      <a:pt x="618490" y="904240"/>
                      <a:pt x="701040" y="946150"/>
                      <a:pt x="775970" y="979170"/>
                    </a:cubicBezTo>
                    <a:cubicBezTo>
                      <a:pt x="882650" y="1026160"/>
                      <a:pt x="1144270" y="1186180"/>
                      <a:pt x="1159510" y="1167130"/>
                    </a:cubicBezTo>
                    <a:cubicBezTo>
                      <a:pt x="1172210" y="1148080"/>
                      <a:pt x="984250" y="975360"/>
                      <a:pt x="918210" y="906780"/>
                    </a:cubicBezTo>
                    <a:cubicBezTo>
                      <a:pt x="873760" y="862330"/>
                      <a:pt x="844550" y="831850"/>
                      <a:pt x="802640" y="796290"/>
                    </a:cubicBezTo>
                    <a:cubicBezTo>
                      <a:pt x="758190" y="759460"/>
                      <a:pt x="698500" y="715010"/>
                      <a:pt x="657860" y="692150"/>
                    </a:cubicBezTo>
                    <a:cubicBezTo>
                      <a:pt x="628650" y="675640"/>
                      <a:pt x="612140" y="666750"/>
                      <a:pt x="582930" y="657860"/>
                    </a:cubicBezTo>
                    <a:cubicBezTo>
                      <a:pt x="542290" y="646430"/>
                      <a:pt x="468630" y="633730"/>
                      <a:pt x="435610" y="638810"/>
                    </a:cubicBezTo>
                    <a:cubicBezTo>
                      <a:pt x="419100" y="640080"/>
                      <a:pt x="408940" y="643890"/>
                      <a:pt x="398780" y="654050"/>
                    </a:cubicBezTo>
                    <a:cubicBezTo>
                      <a:pt x="384810" y="666750"/>
                      <a:pt x="373380" y="720090"/>
                      <a:pt x="367030" y="718820"/>
                    </a:cubicBezTo>
                    <a:cubicBezTo>
                      <a:pt x="363220" y="718820"/>
                      <a:pt x="363220" y="683260"/>
                      <a:pt x="363220" y="683260"/>
                    </a:cubicBezTo>
                    <a:cubicBezTo>
                      <a:pt x="361950" y="683260"/>
                      <a:pt x="368300" y="716280"/>
                      <a:pt x="361950" y="725170"/>
                    </a:cubicBezTo>
                    <a:cubicBezTo>
                      <a:pt x="355600" y="732790"/>
                      <a:pt x="339090" y="737870"/>
                      <a:pt x="327660" y="732790"/>
                    </a:cubicBezTo>
                    <a:cubicBezTo>
                      <a:pt x="306070" y="723900"/>
                      <a:pt x="273050" y="656590"/>
                      <a:pt x="261620" y="629920"/>
                    </a:cubicBezTo>
                    <a:cubicBezTo>
                      <a:pt x="255270" y="615950"/>
                      <a:pt x="252730" y="608330"/>
                      <a:pt x="254000" y="594360"/>
                    </a:cubicBezTo>
                    <a:cubicBezTo>
                      <a:pt x="254000" y="575310"/>
                      <a:pt x="260350" y="539750"/>
                      <a:pt x="274320" y="525780"/>
                    </a:cubicBezTo>
                    <a:cubicBezTo>
                      <a:pt x="287020" y="513080"/>
                      <a:pt x="307340" y="510540"/>
                      <a:pt x="332740" y="509270"/>
                    </a:cubicBezTo>
                    <a:cubicBezTo>
                      <a:pt x="377190" y="506730"/>
                      <a:pt x="452120" y="527050"/>
                      <a:pt x="525780" y="543560"/>
                    </a:cubicBezTo>
                    <a:cubicBezTo>
                      <a:pt x="624840" y="565150"/>
                      <a:pt x="775970" y="604520"/>
                      <a:pt x="871220" y="635000"/>
                    </a:cubicBezTo>
                    <a:cubicBezTo>
                      <a:pt x="941070" y="659130"/>
                      <a:pt x="985520" y="676910"/>
                      <a:pt x="1050290" y="706120"/>
                    </a:cubicBezTo>
                    <a:cubicBezTo>
                      <a:pt x="1130300" y="742950"/>
                      <a:pt x="1261110" y="810260"/>
                      <a:pt x="1313180" y="844550"/>
                    </a:cubicBezTo>
                    <a:cubicBezTo>
                      <a:pt x="1336040" y="859790"/>
                      <a:pt x="1358900" y="868680"/>
                      <a:pt x="1361440" y="882650"/>
                    </a:cubicBezTo>
                    <a:cubicBezTo>
                      <a:pt x="1363980" y="892810"/>
                      <a:pt x="1351280" y="914400"/>
                      <a:pt x="1341120" y="916940"/>
                    </a:cubicBezTo>
                    <a:cubicBezTo>
                      <a:pt x="1328420" y="919480"/>
                      <a:pt x="1310640" y="902970"/>
                      <a:pt x="1286510" y="883920"/>
                    </a:cubicBezTo>
                    <a:cubicBezTo>
                      <a:pt x="1212850" y="828040"/>
                      <a:pt x="1013460" y="610870"/>
                      <a:pt x="900430" y="508000"/>
                    </a:cubicBezTo>
                    <a:cubicBezTo>
                      <a:pt x="816610" y="431800"/>
                      <a:pt x="742950" y="361950"/>
                      <a:pt x="674370" y="314960"/>
                    </a:cubicBezTo>
                    <a:cubicBezTo>
                      <a:pt x="623570" y="280670"/>
                      <a:pt x="556260" y="261620"/>
                      <a:pt x="534670" y="240030"/>
                    </a:cubicBezTo>
                    <a:cubicBezTo>
                      <a:pt x="527050" y="229870"/>
                      <a:pt x="521970" y="220980"/>
                      <a:pt x="523240" y="212090"/>
                    </a:cubicBezTo>
                    <a:cubicBezTo>
                      <a:pt x="525780" y="204470"/>
                      <a:pt x="539750" y="193040"/>
                      <a:pt x="549910" y="191770"/>
                    </a:cubicBezTo>
                    <a:cubicBezTo>
                      <a:pt x="562610" y="190500"/>
                      <a:pt x="570230" y="199390"/>
                      <a:pt x="590550" y="210820"/>
                    </a:cubicBezTo>
                    <a:cubicBezTo>
                      <a:pt x="671830" y="256540"/>
                      <a:pt x="1082040" y="549910"/>
                      <a:pt x="1162050" y="582930"/>
                    </a:cubicBezTo>
                    <a:cubicBezTo>
                      <a:pt x="1181100" y="591820"/>
                      <a:pt x="1188720" y="585470"/>
                      <a:pt x="1200150" y="591820"/>
                    </a:cubicBezTo>
                    <a:cubicBezTo>
                      <a:pt x="1212850" y="599440"/>
                      <a:pt x="1230630" y="614680"/>
                      <a:pt x="1231900" y="626110"/>
                    </a:cubicBezTo>
                    <a:cubicBezTo>
                      <a:pt x="1231900" y="637540"/>
                      <a:pt x="1214120" y="655320"/>
                      <a:pt x="1203960" y="657860"/>
                    </a:cubicBezTo>
                    <a:cubicBezTo>
                      <a:pt x="1195070" y="660400"/>
                      <a:pt x="1184910" y="655320"/>
                      <a:pt x="1176020" y="647700"/>
                    </a:cubicBezTo>
                    <a:cubicBezTo>
                      <a:pt x="1160780" y="635000"/>
                      <a:pt x="1149350" y="608330"/>
                      <a:pt x="1131570" y="577850"/>
                    </a:cubicBezTo>
                    <a:cubicBezTo>
                      <a:pt x="1101090" y="521970"/>
                      <a:pt x="1023620" y="382270"/>
                      <a:pt x="1017270" y="334010"/>
                    </a:cubicBezTo>
                    <a:cubicBezTo>
                      <a:pt x="1016000" y="314960"/>
                      <a:pt x="1018540" y="303530"/>
                      <a:pt x="1026160" y="293370"/>
                    </a:cubicBezTo>
                    <a:cubicBezTo>
                      <a:pt x="1033780" y="283210"/>
                      <a:pt x="1050290" y="274320"/>
                      <a:pt x="1066800" y="273050"/>
                    </a:cubicBezTo>
                    <a:cubicBezTo>
                      <a:pt x="1088390" y="270510"/>
                      <a:pt x="1115060" y="281940"/>
                      <a:pt x="1144270" y="293370"/>
                    </a:cubicBezTo>
                    <a:cubicBezTo>
                      <a:pt x="1188720" y="309880"/>
                      <a:pt x="1258570" y="342900"/>
                      <a:pt x="1303020" y="369570"/>
                    </a:cubicBezTo>
                    <a:cubicBezTo>
                      <a:pt x="1338580" y="391160"/>
                      <a:pt x="1365250" y="407670"/>
                      <a:pt x="1393190" y="436880"/>
                    </a:cubicBezTo>
                    <a:cubicBezTo>
                      <a:pt x="1430020" y="472440"/>
                      <a:pt x="1488440" y="547370"/>
                      <a:pt x="1494790" y="576580"/>
                    </a:cubicBezTo>
                    <a:cubicBezTo>
                      <a:pt x="1496060" y="586740"/>
                      <a:pt x="1493520" y="594360"/>
                      <a:pt x="1488440" y="599440"/>
                    </a:cubicBezTo>
                    <a:cubicBezTo>
                      <a:pt x="1483360" y="605790"/>
                      <a:pt x="1474470" y="609600"/>
                      <a:pt x="1459230" y="607060"/>
                    </a:cubicBezTo>
                    <a:cubicBezTo>
                      <a:pt x="1390650" y="598170"/>
                      <a:pt x="1041400" y="360680"/>
                      <a:pt x="913130" y="299720"/>
                    </a:cubicBezTo>
                    <a:cubicBezTo>
                      <a:pt x="847090" y="267970"/>
                      <a:pt x="807720" y="254000"/>
                      <a:pt x="759460" y="238760"/>
                    </a:cubicBezTo>
                    <a:cubicBezTo>
                      <a:pt x="716280" y="226060"/>
                      <a:pt x="656590" y="227330"/>
                      <a:pt x="637540" y="210820"/>
                    </a:cubicBezTo>
                    <a:cubicBezTo>
                      <a:pt x="627380" y="201930"/>
                      <a:pt x="621030" y="187960"/>
                      <a:pt x="623570" y="179070"/>
                    </a:cubicBezTo>
                    <a:cubicBezTo>
                      <a:pt x="626110" y="171450"/>
                      <a:pt x="638810" y="163830"/>
                      <a:pt x="647700" y="161290"/>
                    </a:cubicBezTo>
                    <a:cubicBezTo>
                      <a:pt x="660400" y="158750"/>
                      <a:pt x="669290" y="165100"/>
                      <a:pt x="692150" y="170180"/>
                    </a:cubicBezTo>
                    <a:cubicBezTo>
                      <a:pt x="768350" y="185420"/>
                      <a:pt x="1099820" y="293370"/>
                      <a:pt x="1183640" y="288290"/>
                    </a:cubicBezTo>
                    <a:cubicBezTo>
                      <a:pt x="1214120" y="285750"/>
                      <a:pt x="1239520" y="276860"/>
                      <a:pt x="1244600" y="265430"/>
                    </a:cubicBezTo>
                    <a:cubicBezTo>
                      <a:pt x="1247140" y="257810"/>
                      <a:pt x="1230630" y="247650"/>
                      <a:pt x="1229360" y="236220"/>
                    </a:cubicBezTo>
                    <a:cubicBezTo>
                      <a:pt x="1228090" y="222250"/>
                      <a:pt x="1230630" y="199390"/>
                      <a:pt x="1239520" y="190500"/>
                    </a:cubicBezTo>
                    <a:cubicBezTo>
                      <a:pt x="1248410" y="181610"/>
                      <a:pt x="1264920" y="177800"/>
                      <a:pt x="1282700" y="180340"/>
                    </a:cubicBezTo>
                    <a:cubicBezTo>
                      <a:pt x="1320800" y="185420"/>
                      <a:pt x="1427480" y="246380"/>
                      <a:pt x="1447800" y="273050"/>
                    </a:cubicBezTo>
                    <a:cubicBezTo>
                      <a:pt x="1456690" y="284480"/>
                      <a:pt x="1459230" y="295910"/>
                      <a:pt x="1455420" y="304800"/>
                    </a:cubicBezTo>
                    <a:cubicBezTo>
                      <a:pt x="1451610" y="314960"/>
                      <a:pt x="1442720" y="321310"/>
                      <a:pt x="1423670" y="327660"/>
                    </a:cubicBezTo>
                    <a:cubicBezTo>
                      <a:pt x="1356360" y="349250"/>
                      <a:pt x="960120" y="356870"/>
                      <a:pt x="900430" y="330200"/>
                    </a:cubicBezTo>
                    <a:cubicBezTo>
                      <a:pt x="883920" y="323850"/>
                      <a:pt x="876300" y="314960"/>
                      <a:pt x="875030" y="304800"/>
                    </a:cubicBezTo>
                    <a:cubicBezTo>
                      <a:pt x="875030" y="294640"/>
                      <a:pt x="883920" y="275590"/>
                      <a:pt x="897890" y="270510"/>
                    </a:cubicBezTo>
                    <a:cubicBezTo>
                      <a:pt x="928370" y="259080"/>
                      <a:pt x="1021080" y="316230"/>
                      <a:pt x="1080770" y="326390"/>
                    </a:cubicBezTo>
                    <a:cubicBezTo>
                      <a:pt x="1134110" y="335280"/>
                      <a:pt x="1220470" y="313690"/>
                      <a:pt x="1238250" y="332740"/>
                    </a:cubicBezTo>
                    <a:cubicBezTo>
                      <a:pt x="1248410" y="342900"/>
                      <a:pt x="1245870" y="368300"/>
                      <a:pt x="1239520" y="377190"/>
                    </a:cubicBezTo>
                    <a:cubicBezTo>
                      <a:pt x="1233170" y="384810"/>
                      <a:pt x="1215390" y="389890"/>
                      <a:pt x="1202690" y="386080"/>
                    </a:cubicBezTo>
                    <a:cubicBezTo>
                      <a:pt x="1184910" y="382270"/>
                      <a:pt x="1169670" y="350520"/>
                      <a:pt x="1144270" y="335280"/>
                    </a:cubicBezTo>
                    <a:cubicBezTo>
                      <a:pt x="1109980" y="313690"/>
                      <a:pt x="1014730" y="269240"/>
                      <a:pt x="1007110" y="278130"/>
                    </a:cubicBezTo>
                    <a:cubicBezTo>
                      <a:pt x="1002030" y="283210"/>
                      <a:pt x="1036320" y="314960"/>
                      <a:pt x="1043940" y="332740"/>
                    </a:cubicBezTo>
                    <a:cubicBezTo>
                      <a:pt x="1050290" y="347980"/>
                      <a:pt x="1054100" y="361950"/>
                      <a:pt x="1054100" y="377190"/>
                    </a:cubicBezTo>
                    <a:cubicBezTo>
                      <a:pt x="1052830" y="394970"/>
                      <a:pt x="1047750" y="421640"/>
                      <a:pt x="1036320" y="433070"/>
                    </a:cubicBezTo>
                    <a:cubicBezTo>
                      <a:pt x="1026160" y="441960"/>
                      <a:pt x="1008380" y="443230"/>
                      <a:pt x="991870" y="443230"/>
                    </a:cubicBezTo>
                    <a:cubicBezTo>
                      <a:pt x="969010" y="443230"/>
                      <a:pt x="943610" y="425450"/>
                      <a:pt x="913130" y="424180"/>
                    </a:cubicBezTo>
                    <a:cubicBezTo>
                      <a:pt x="872490" y="422910"/>
                      <a:pt x="796290" y="455930"/>
                      <a:pt x="768350" y="445770"/>
                    </a:cubicBezTo>
                    <a:cubicBezTo>
                      <a:pt x="754380" y="439420"/>
                      <a:pt x="742950" y="424180"/>
                      <a:pt x="742950" y="414020"/>
                    </a:cubicBezTo>
                    <a:cubicBezTo>
                      <a:pt x="744220" y="403860"/>
                      <a:pt x="754380" y="392430"/>
                      <a:pt x="772160" y="384810"/>
                    </a:cubicBezTo>
                    <a:cubicBezTo>
                      <a:pt x="817880" y="363220"/>
                      <a:pt x="998220" y="374650"/>
                      <a:pt x="1082040" y="363220"/>
                    </a:cubicBezTo>
                    <a:cubicBezTo>
                      <a:pt x="1141730" y="354330"/>
                      <a:pt x="1202690" y="321310"/>
                      <a:pt x="1233170" y="328930"/>
                    </a:cubicBezTo>
                    <a:cubicBezTo>
                      <a:pt x="1248410" y="332740"/>
                      <a:pt x="1263650" y="346710"/>
                      <a:pt x="1264920" y="356870"/>
                    </a:cubicBezTo>
                    <a:cubicBezTo>
                      <a:pt x="1266190" y="368300"/>
                      <a:pt x="1256030" y="383540"/>
                      <a:pt x="1240790" y="392430"/>
                    </a:cubicBezTo>
                    <a:cubicBezTo>
                      <a:pt x="1212850" y="407670"/>
                      <a:pt x="1135380" y="388620"/>
                      <a:pt x="1082040" y="400050"/>
                    </a:cubicBezTo>
                    <a:cubicBezTo>
                      <a:pt x="1022350" y="414020"/>
                      <a:pt x="934720" y="469900"/>
                      <a:pt x="901700" y="472440"/>
                    </a:cubicBezTo>
                    <a:cubicBezTo>
                      <a:pt x="890270" y="473710"/>
                      <a:pt x="883920" y="472440"/>
                      <a:pt x="876300" y="467360"/>
                    </a:cubicBezTo>
                    <a:cubicBezTo>
                      <a:pt x="868680" y="462280"/>
                      <a:pt x="859790" y="448310"/>
                      <a:pt x="859790" y="438150"/>
                    </a:cubicBezTo>
                    <a:cubicBezTo>
                      <a:pt x="861060" y="425450"/>
                      <a:pt x="876300" y="407670"/>
                      <a:pt x="892810" y="394970"/>
                    </a:cubicBezTo>
                    <a:cubicBezTo>
                      <a:pt x="919480" y="374650"/>
                      <a:pt x="981710" y="367030"/>
                      <a:pt x="1014730" y="345440"/>
                    </a:cubicBezTo>
                    <a:cubicBezTo>
                      <a:pt x="1043940" y="327660"/>
                      <a:pt x="1062990" y="294640"/>
                      <a:pt x="1085850" y="281940"/>
                    </a:cubicBezTo>
                    <a:cubicBezTo>
                      <a:pt x="1102360" y="274320"/>
                      <a:pt x="1116330" y="273050"/>
                      <a:pt x="1132840" y="271780"/>
                    </a:cubicBezTo>
                    <a:cubicBezTo>
                      <a:pt x="1154430" y="270510"/>
                      <a:pt x="1183640" y="288290"/>
                      <a:pt x="1202690" y="279400"/>
                    </a:cubicBezTo>
                    <a:cubicBezTo>
                      <a:pt x="1223010" y="270510"/>
                      <a:pt x="1229360" y="218440"/>
                      <a:pt x="1250950" y="214630"/>
                    </a:cubicBezTo>
                    <a:cubicBezTo>
                      <a:pt x="1275080" y="209550"/>
                      <a:pt x="1316990" y="275590"/>
                      <a:pt x="1346200" y="270510"/>
                    </a:cubicBezTo>
                    <a:cubicBezTo>
                      <a:pt x="1377950" y="265430"/>
                      <a:pt x="1423670" y="198120"/>
                      <a:pt x="1432560" y="172720"/>
                    </a:cubicBezTo>
                    <a:cubicBezTo>
                      <a:pt x="1437640" y="158750"/>
                      <a:pt x="1428750" y="147320"/>
                      <a:pt x="1433830" y="138430"/>
                    </a:cubicBezTo>
                    <a:cubicBezTo>
                      <a:pt x="1437640" y="128270"/>
                      <a:pt x="1460500" y="115570"/>
                      <a:pt x="1459230" y="114300"/>
                    </a:cubicBezTo>
                    <a:cubicBezTo>
                      <a:pt x="1456690" y="111760"/>
                      <a:pt x="1224280" y="270510"/>
                      <a:pt x="1165860" y="306070"/>
                    </a:cubicBezTo>
                    <a:cubicBezTo>
                      <a:pt x="1141730" y="320040"/>
                      <a:pt x="1130300" y="330200"/>
                      <a:pt x="1112520" y="334010"/>
                    </a:cubicBezTo>
                    <a:cubicBezTo>
                      <a:pt x="1098550" y="337820"/>
                      <a:pt x="1083310" y="340360"/>
                      <a:pt x="1071880" y="336550"/>
                    </a:cubicBezTo>
                    <a:cubicBezTo>
                      <a:pt x="1061720" y="331470"/>
                      <a:pt x="1050290" y="321310"/>
                      <a:pt x="1047750" y="311150"/>
                    </a:cubicBezTo>
                    <a:cubicBezTo>
                      <a:pt x="1045210" y="297180"/>
                      <a:pt x="1055370" y="276860"/>
                      <a:pt x="1066800" y="255270"/>
                    </a:cubicBezTo>
                    <a:cubicBezTo>
                      <a:pt x="1085850" y="217170"/>
                      <a:pt x="1132840" y="151130"/>
                      <a:pt x="1172210" y="109220"/>
                    </a:cubicBezTo>
                    <a:cubicBezTo>
                      <a:pt x="1207770" y="69850"/>
                      <a:pt x="1253490" y="22860"/>
                      <a:pt x="1287780" y="8890"/>
                    </a:cubicBezTo>
                    <a:cubicBezTo>
                      <a:pt x="1306830" y="0"/>
                      <a:pt x="1324610" y="1270"/>
                      <a:pt x="1341120" y="3810"/>
                    </a:cubicBezTo>
                    <a:cubicBezTo>
                      <a:pt x="1357630" y="7620"/>
                      <a:pt x="1377950" y="16510"/>
                      <a:pt x="1386840" y="30480"/>
                    </a:cubicBezTo>
                    <a:cubicBezTo>
                      <a:pt x="1394460" y="43180"/>
                      <a:pt x="1391920" y="60960"/>
                      <a:pt x="1389380" y="82550"/>
                    </a:cubicBezTo>
                    <a:cubicBezTo>
                      <a:pt x="1385570" y="118110"/>
                      <a:pt x="1344930" y="194310"/>
                      <a:pt x="1351280" y="223520"/>
                    </a:cubicBezTo>
                    <a:cubicBezTo>
                      <a:pt x="1355090" y="240030"/>
                      <a:pt x="1365250" y="254000"/>
                      <a:pt x="1376680" y="255270"/>
                    </a:cubicBezTo>
                    <a:cubicBezTo>
                      <a:pt x="1394460" y="257810"/>
                      <a:pt x="1445260" y="219710"/>
                      <a:pt x="1449070" y="203200"/>
                    </a:cubicBezTo>
                    <a:cubicBezTo>
                      <a:pt x="1451610" y="193040"/>
                      <a:pt x="1442720" y="177800"/>
                      <a:pt x="1432560" y="172720"/>
                    </a:cubicBezTo>
                    <a:cubicBezTo>
                      <a:pt x="1417320" y="165100"/>
                      <a:pt x="1389380" y="172720"/>
                      <a:pt x="1353820" y="181610"/>
                    </a:cubicBezTo>
                    <a:cubicBezTo>
                      <a:pt x="1268730" y="200660"/>
                      <a:pt x="1005840" y="331470"/>
                      <a:pt x="944880" y="331470"/>
                    </a:cubicBezTo>
                    <a:cubicBezTo>
                      <a:pt x="927100" y="331470"/>
                      <a:pt x="918210" y="326390"/>
                      <a:pt x="910590" y="318770"/>
                    </a:cubicBezTo>
                    <a:cubicBezTo>
                      <a:pt x="901700" y="311150"/>
                      <a:pt x="894080" y="298450"/>
                      <a:pt x="894080" y="284480"/>
                    </a:cubicBezTo>
                    <a:cubicBezTo>
                      <a:pt x="894080" y="262890"/>
                      <a:pt x="918210" y="224790"/>
                      <a:pt x="937260" y="201930"/>
                    </a:cubicBezTo>
                    <a:cubicBezTo>
                      <a:pt x="956310" y="177800"/>
                      <a:pt x="1007110" y="162560"/>
                      <a:pt x="1008380" y="144780"/>
                    </a:cubicBezTo>
                    <a:cubicBezTo>
                      <a:pt x="1009650" y="129540"/>
                      <a:pt x="971550" y="116840"/>
                      <a:pt x="969010" y="101600"/>
                    </a:cubicBezTo>
                    <a:cubicBezTo>
                      <a:pt x="967740" y="90170"/>
                      <a:pt x="974090" y="72390"/>
                      <a:pt x="982980" y="67310"/>
                    </a:cubicBezTo>
                    <a:cubicBezTo>
                      <a:pt x="991870" y="60960"/>
                      <a:pt x="1010920" y="60960"/>
                      <a:pt x="1019810" y="67310"/>
                    </a:cubicBezTo>
                    <a:cubicBezTo>
                      <a:pt x="1033780" y="77470"/>
                      <a:pt x="1042670" y="107950"/>
                      <a:pt x="1045210" y="138430"/>
                    </a:cubicBezTo>
                    <a:cubicBezTo>
                      <a:pt x="1049020" y="190500"/>
                      <a:pt x="1029970" y="321310"/>
                      <a:pt x="1009650" y="351790"/>
                    </a:cubicBezTo>
                    <a:cubicBezTo>
                      <a:pt x="1000760" y="364490"/>
                      <a:pt x="988060" y="369570"/>
                      <a:pt x="979170" y="369570"/>
                    </a:cubicBezTo>
                    <a:cubicBezTo>
                      <a:pt x="970280" y="369570"/>
                      <a:pt x="958850" y="360680"/>
                      <a:pt x="955040" y="354330"/>
                    </a:cubicBezTo>
                    <a:cubicBezTo>
                      <a:pt x="951230" y="346710"/>
                      <a:pt x="949960" y="337820"/>
                      <a:pt x="953770" y="325120"/>
                    </a:cubicBezTo>
                    <a:cubicBezTo>
                      <a:pt x="962660" y="294640"/>
                      <a:pt x="1014730" y="226060"/>
                      <a:pt x="1049020" y="182880"/>
                    </a:cubicBezTo>
                    <a:cubicBezTo>
                      <a:pt x="1082040" y="139700"/>
                      <a:pt x="1122680" y="92710"/>
                      <a:pt x="1155700" y="64770"/>
                    </a:cubicBezTo>
                    <a:cubicBezTo>
                      <a:pt x="1177290" y="45720"/>
                      <a:pt x="1197610" y="31750"/>
                      <a:pt x="1216660" y="25400"/>
                    </a:cubicBezTo>
                    <a:cubicBezTo>
                      <a:pt x="1230630" y="20320"/>
                      <a:pt x="1245870" y="19050"/>
                      <a:pt x="1257300" y="21590"/>
                    </a:cubicBezTo>
                    <a:cubicBezTo>
                      <a:pt x="1268730" y="24130"/>
                      <a:pt x="1278890" y="29210"/>
                      <a:pt x="1286510" y="36830"/>
                    </a:cubicBezTo>
                    <a:cubicBezTo>
                      <a:pt x="1292860" y="44450"/>
                      <a:pt x="1300480" y="58420"/>
                      <a:pt x="1299210" y="68580"/>
                    </a:cubicBezTo>
                    <a:cubicBezTo>
                      <a:pt x="1297940" y="81280"/>
                      <a:pt x="1290320" y="96520"/>
                      <a:pt x="1273810" y="106680"/>
                    </a:cubicBezTo>
                    <a:cubicBezTo>
                      <a:pt x="1243330" y="128270"/>
                      <a:pt x="1154430" y="130810"/>
                      <a:pt x="1099820" y="149860"/>
                    </a:cubicBezTo>
                    <a:cubicBezTo>
                      <a:pt x="1047750" y="166370"/>
                      <a:pt x="995680" y="199390"/>
                      <a:pt x="951230" y="210820"/>
                    </a:cubicBezTo>
                    <a:cubicBezTo>
                      <a:pt x="918210" y="219710"/>
                      <a:pt x="877570" y="232410"/>
                      <a:pt x="858520" y="222250"/>
                    </a:cubicBezTo>
                    <a:cubicBezTo>
                      <a:pt x="844550" y="214630"/>
                      <a:pt x="838200" y="191770"/>
                      <a:pt x="835660" y="176530"/>
                    </a:cubicBezTo>
                    <a:cubicBezTo>
                      <a:pt x="833120" y="162560"/>
                      <a:pt x="838200" y="149860"/>
                      <a:pt x="843280" y="135890"/>
                    </a:cubicBezTo>
                    <a:cubicBezTo>
                      <a:pt x="848360" y="118110"/>
                      <a:pt x="855980" y="95250"/>
                      <a:pt x="868680" y="77470"/>
                    </a:cubicBezTo>
                    <a:cubicBezTo>
                      <a:pt x="883920" y="55880"/>
                      <a:pt x="910590" y="26670"/>
                      <a:pt x="932180" y="16510"/>
                    </a:cubicBezTo>
                    <a:cubicBezTo>
                      <a:pt x="949960" y="8890"/>
                      <a:pt x="965200" y="11430"/>
                      <a:pt x="986790" y="12700"/>
                    </a:cubicBezTo>
                    <a:cubicBezTo>
                      <a:pt x="1018540" y="13970"/>
                      <a:pt x="1068070" y="22860"/>
                      <a:pt x="1101090" y="35560"/>
                    </a:cubicBezTo>
                    <a:cubicBezTo>
                      <a:pt x="1129030" y="45720"/>
                      <a:pt x="1156970" y="64770"/>
                      <a:pt x="1173480" y="78740"/>
                    </a:cubicBezTo>
                    <a:cubicBezTo>
                      <a:pt x="1183640" y="87630"/>
                      <a:pt x="1195070" y="105410"/>
                      <a:pt x="1193800" y="106680"/>
                    </a:cubicBezTo>
                    <a:cubicBezTo>
                      <a:pt x="1192530" y="107950"/>
                      <a:pt x="1168400" y="87630"/>
                      <a:pt x="1167130" y="87630"/>
                    </a:cubicBezTo>
                    <a:cubicBezTo>
                      <a:pt x="1165860" y="88900"/>
                      <a:pt x="1196340" y="109220"/>
                      <a:pt x="1197610" y="119380"/>
                    </a:cubicBezTo>
                    <a:cubicBezTo>
                      <a:pt x="1197610" y="129540"/>
                      <a:pt x="1187450" y="146050"/>
                      <a:pt x="1177290" y="151130"/>
                    </a:cubicBezTo>
                    <a:cubicBezTo>
                      <a:pt x="1164590" y="157480"/>
                      <a:pt x="1143000" y="154940"/>
                      <a:pt x="1126490" y="148590"/>
                    </a:cubicBezTo>
                    <a:cubicBezTo>
                      <a:pt x="1108710" y="140970"/>
                      <a:pt x="1082040" y="119380"/>
                      <a:pt x="1076960" y="101600"/>
                    </a:cubicBezTo>
                    <a:cubicBezTo>
                      <a:pt x="1071880" y="85090"/>
                      <a:pt x="1080770" y="52070"/>
                      <a:pt x="1090930" y="44450"/>
                    </a:cubicBezTo>
                    <a:cubicBezTo>
                      <a:pt x="1099820" y="39370"/>
                      <a:pt x="1118870" y="43180"/>
                      <a:pt x="1126490" y="49530"/>
                    </a:cubicBezTo>
                    <a:cubicBezTo>
                      <a:pt x="1132840" y="55880"/>
                      <a:pt x="1137920" y="69850"/>
                      <a:pt x="1134110" y="83820"/>
                    </a:cubicBezTo>
                    <a:cubicBezTo>
                      <a:pt x="1122680" y="120650"/>
                      <a:pt x="995680" y="207010"/>
                      <a:pt x="962660" y="248920"/>
                    </a:cubicBezTo>
                    <a:cubicBezTo>
                      <a:pt x="946150" y="271780"/>
                      <a:pt x="937260" y="285750"/>
                      <a:pt x="932180" y="304800"/>
                    </a:cubicBezTo>
                    <a:cubicBezTo>
                      <a:pt x="925830" y="322580"/>
                      <a:pt x="935990" y="349250"/>
                      <a:pt x="927100" y="358140"/>
                    </a:cubicBezTo>
                    <a:cubicBezTo>
                      <a:pt x="919480" y="364490"/>
                      <a:pt x="897890" y="363220"/>
                      <a:pt x="890270" y="356870"/>
                    </a:cubicBezTo>
                    <a:cubicBezTo>
                      <a:pt x="881380" y="350520"/>
                      <a:pt x="875030" y="332740"/>
                      <a:pt x="880110" y="314960"/>
                    </a:cubicBezTo>
                    <a:cubicBezTo>
                      <a:pt x="891540" y="270510"/>
                      <a:pt x="1027430" y="143510"/>
                      <a:pt x="1069340" y="119380"/>
                    </a:cubicBezTo>
                    <a:cubicBezTo>
                      <a:pt x="1084580" y="109220"/>
                      <a:pt x="1097280" y="104140"/>
                      <a:pt x="1107440" y="109220"/>
                    </a:cubicBezTo>
                    <a:cubicBezTo>
                      <a:pt x="1118870" y="114300"/>
                      <a:pt x="1127760" y="130810"/>
                      <a:pt x="1129030" y="149860"/>
                    </a:cubicBezTo>
                    <a:cubicBezTo>
                      <a:pt x="1134110" y="190500"/>
                      <a:pt x="1101090" y="312420"/>
                      <a:pt x="1074420" y="342900"/>
                    </a:cubicBezTo>
                    <a:cubicBezTo>
                      <a:pt x="1060450" y="358140"/>
                      <a:pt x="1045210" y="364490"/>
                      <a:pt x="1027430" y="363220"/>
                    </a:cubicBezTo>
                    <a:cubicBezTo>
                      <a:pt x="1000760" y="360680"/>
                      <a:pt x="952500" y="331470"/>
                      <a:pt x="934720" y="300990"/>
                    </a:cubicBezTo>
                    <a:cubicBezTo>
                      <a:pt x="915670" y="265430"/>
                      <a:pt x="919480" y="180340"/>
                      <a:pt x="930910" y="157480"/>
                    </a:cubicBezTo>
                    <a:cubicBezTo>
                      <a:pt x="935990" y="146050"/>
                      <a:pt x="946150" y="142240"/>
                      <a:pt x="955040" y="139700"/>
                    </a:cubicBezTo>
                    <a:cubicBezTo>
                      <a:pt x="961390" y="138430"/>
                      <a:pt x="971550" y="139700"/>
                      <a:pt x="976630" y="144780"/>
                    </a:cubicBezTo>
                    <a:cubicBezTo>
                      <a:pt x="984250" y="152400"/>
                      <a:pt x="989330" y="170180"/>
                      <a:pt x="986790" y="191770"/>
                    </a:cubicBezTo>
                    <a:cubicBezTo>
                      <a:pt x="982980" y="245110"/>
                      <a:pt x="913130" y="414020"/>
                      <a:pt x="885190" y="458470"/>
                    </a:cubicBezTo>
                    <a:cubicBezTo>
                      <a:pt x="875030" y="474980"/>
                      <a:pt x="855980" y="488950"/>
                      <a:pt x="855980" y="488950"/>
                    </a:cubicBezTo>
                    <a:cubicBezTo>
                      <a:pt x="857250" y="488950"/>
                      <a:pt x="960120" y="369570"/>
                      <a:pt x="993140" y="346710"/>
                    </a:cubicBezTo>
                    <a:cubicBezTo>
                      <a:pt x="1008380" y="335280"/>
                      <a:pt x="1017270" y="331470"/>
                      <a:pt x="1031240" y="328930"/>
                    </a:cubicBezTo>
                    <a:cubicBezTo>
                      <a:pt x="1043940" y="327660"/>
                      <a:pt x="1061720" y="328930"/>
                      <a:pt x="1073150" y="335280"/>
                    </a:cubicBezTo>
                    <a:cubicBezTo>
                      <a:pt x="1082040" y="341630"/>
                      <a:pt x="1090930" y="353060"/>
                      <a:pt x="1090930" y="365760"/>
                    </a:cubicBezTo>
                    <a:cubicBezTo>
                      <a:pt x="1090930" y="391160"/>
                      <a:pt x="1037590" y="435610"/>
                      <a:pt x="1022350" y="476250"/>
                    </a:cubicBezTo>
                    <a:cubicBezTo>
                      <a:pt x="1007110" y="515620"/>
                      <a:pt x="1019810" y="590550"/>
                      <a:pt x="1002030" y="605790"/>
                    </a:cubicBezTo>
                    <a:cubicBezTo>
                      <a:pt x="991870" y="613410"/>
                      <a:pt x="969010" y="610870"/>
                      <a:pt x="961390" y="604520"/>
                    </a:cubicBezTo>
                    <a:cubicBezTo>
                      <a:pt x="953770" y="599440"/>
                      <a:pt x="951230" y="588010"/>
                      <a:pt x="951230" y="577850"/>
                    </a:cubicBezTo>
                    <a:cubicBezTo>
                      <a:pt x="952500" y="567690"/>
                      <a:pt x="957580" y="560070"/>
                      <a:pt x="969010" y="544830"/>
                    </a:cubicBezTo>
                    <a:cubicBezTo>
                      <a:pt x="998220" y="502920"/>
                      <a:pt x="1130300" y="336550"/>
                      <a:pt x="1176020" y="320040"/>
                    </a:cubicBezTo>
                    <a:cubicBezTo>
                      <a:pt x="1193800" y="313690"/>
                      <a:pt x="1211580" y="317500"/>
                      <a:pt x="1219200" y="325120"/>
                    </a:cubicBezTo>
                    <a:cubicBezTo>
                      <a:pt x="1225550" y="332740"/>
                      <a:pt x="1228090" y="358140"/>
                      <a:pt x="1223010" y="361950"/>
                    </a:cubicBezTo>
                    <a:cubicBezTo>
                      <a:pt x="1216660" y="367030"/>
                      <a:pt x="1167130" y="340360"/>
                      <a:pt x="1167130" y="332740"/>
                    </a:cubicBezTo>
                    <a:cubicBezTo>
                      <a:pt x="1168400" y="326390"/>
                      <a:pt x="1197610" y="314960"/>
                      <a:pt x="1207770" y="318770"/>
                    </a:cubicBezTo>
                    <a:cubicBezTo>
                      <a:pt x="1216660" y="320040"/>
                      <a:pt x="1225550" y="332740"/>
                      <a:pt x="1228090" y="341630"/>
                    </a:cubicBezTo>
                    <a:cubicBezTo>
                      <a:pt x="1230630" y="347980"/>
                      <a:pt x="1229360" y="354330"/>
                      <a:pt x="1225550" y="364490"/>
                    </a:cubicBezTo>
                    <a:cubicBezTo>
                      <a:pt x="1210310" y="391160"/>
                      <a:pt x="1120140" y="441960"/>
                      <a:pt x="1087120" y="485140"/>
                    </a:cubicBezTo>
                    <a:cubicBezTo>
                      <a:pt x="1059180" y="520700"/>
                      <a:pt x="1049020" y="577850"/>
                      <a:pt x="1029970" y="595630"/>
                    </a:cubicBezTo>
                    <a:cubicBezTo>
                      <a:pt x="1021080" y="604520"/>
                      <a:pt x="1012190" y="608330"/>
                      <a:pt x="1003300" y="608330"/>
                    </a:cubicBezTo>
                    <a:cubicBezTo>
                      <a:pt x="995680" y="607060"/>
                      <a:pt x="982980" y="599440"/>
                      <a:pt x="979170" y="593090"/>
                    </a:cubicBezTo>
                    <a:cubicBezTo>
                      <a:pt x="974090" y="585470"/>
                      <a:pt x="972820" y="576580"/>
                      <a:pt x="976630" y="563880"/>
                    </a:cubicBezTo>
                    <a:cubicBezTo>
                      <a:pt x="986790" y="530860"/>
                      <a:pt x="1049020" y="452120"/>
                      <a:pt x="1094740" y="411480"/>
                    </a:cubicBezTo>
                    <a:cubicBezTo>
                      <a:pt x="1140460" y="370840"/>
                      <a:pt x="1209040" y="323850"/>
                      <a:pt x="1250950" y="317500"/>
                    </a:cubicBezTo>
                    <a:cubicBezTo>
                      <a:pt x="1275080" y="314960"/>
                      <a:pt x="1301750" y="322580"/>
                      <a:pt x="1313180" y="334010"/>
                    </a:cubicBezTo>
                    <a:cubicBezTo>
                      <a:pt x="1322070" y="344170"/>
                      <a:pt x="1323340" y="361950"/>
                      <a:pt x="1319530" y="378460"/>
                    </a:cubicBezTo>
                    <a:cubicBezTo>
                      <a:pt x="1314450" y="406400"/>
                      <a:pt x="1272540" y="449580"/>
                      <a:pt x="1257300" y="481330"/>
                    </a:cubicBezTo>
                    <a:cubicBezTo>
                      <a:pt x="1247140" y="506730"/>
                      <a:pt x="1248410" y="543560"/>
                      <a:pt x="1235710" y="551180"/>
                    </a:cubicBezTo>
                    <a:cubicBezTo>
                      <a:pt x="1228090" y="556260"/>
                      <a:pt x="1205230" y="552450"/>
                      <a:pt x="1202690" y="547370"/>
                    </a:cubicBezTo>
                    <a:cubicBezTo>
                      <a:pt x="1200150" y="541020"/>
                      <a:pt x="1226820" y="525780"/>
                      <a:pt x="1236980" y="509270"/>
                    </a:cubicBezTo>
                    <a:cubicBezTo>
                      <a:pt x="1249680" y="488950"/>
                      <a:pt x="1267460" y="453390"/>
                      <a:pt x="1271270" y="431800"/>
                    </a:cubicBezTo>
                    <a:cubicBezTo>
                      <a:pt x="1275080" y="417830"/>
                      <a:pt x="1278890" y="401320"/>
                      <a:pt x="1271270" y="394970"/>
                    </a:cubicBezTo>
                    <a:cubicBezTo>
                      <a:pt x="1249680" y="379730"/>
                      <a:pt x="1089660" y="469900"/>
                      <a:pt x="1049020" y="462280"/>
                    </a:cubicBezTo>
                    <a:cubicBezTo>
                      <a:pt x="1031240" y="459740"/>
                      <a:pt x="1017270" y="447040"/>
                      <a:pt x="1014730" y="436880"/>
                    </a:cubicBezTo>
                    <a:cubicBezTo>
                      <a:pt x="1013460" y="426720"/>
                      <a:pt x="1036320" y="401320"/>
                      <a:pt x="1036320" y="401320"/>
                    </a:cubicBezTo>
                  </a:path>
                </a:pathLst>
              </a:custGeom>
              <a:solidFill>
                <a:srgbClr val="F9FAFC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48" name="Group 48"/>
            <p:cNvGrpSpPr/>
            <p:nvPr/>
          </p:nvGrpSpPr>
          <p:grpSpPr>
            <a:xfrm>
              <a:off x="1144724" y="3897360"/>
              <a:ext cx="1260877" cy="673180"/>
              <a:chOff x="0" y="0"/>
              <a:chExt cx="1498600" cy="8001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45720" y="44450"/>
                <a:ext cx="1394460" cy="718820"/>
              </a:xfrm>
              <a:custGeom>
                <a:avLst/>
                <a:gdLst/>
                <a:ahLst/>
                <a:cxnLst/>
                <a:rect l="l" t="t" r="r" b="b"/>
                <a:pathLst>
                  <a:path w="1394460" h="718820">
                    <a:moveTo>
                      <a:pt x="1394460" y="294640"/>
                    </a:moveTo>
                    <a:cubicBezTo>
                      <a:pt x="1388110" y="576580"/>
                      <a:pt x="1361440" y="629920"/>
                      <a:pt x="1323340" y="660400"/>
                    </a:cubicBezTo>
                    <a:cubicBezTo>
                      <a:pt x="1286510" y="689610"/>
                      <a:pt x="1229360" y="704850"/>
                      <a:pt x="1178560" y="703580"/>
                    </a:cubicBezTo>
                    <a:cubicBezTo>
                      <a:pt x="1123950" y="702310"/>
                      <a:pt x="1062990" y="655320"/>
                      <a:pt x="1008380" y="643890"/>
                    </a:cubicBezTo>
                    <a:cubicBezTo>
                      <a:pt x="960120" y="633730"/>
                      <a:pt x="915670" y="635000"/>
                      <a:pt x="867410" y="633730"/>
                    </a:cubicBezTo>
                    <a:cubicBezTo>
                      <a:pt x="820420" y="631190"/>
                      <a:pt x="784860" y="631190"/>
                      <a:pt x="723900" y="635000"/>
                    </a:cubicBezTo>
                    <a:cubicBezTo>
                      <a:pt x="613410" y="642620"/>
                      <a:pt x="368300" y="718820"/>
                      <a:pt x="264160" y="687070"/>
                    </a:cubicBezTo>
                    <a:cubicBezTo>
                      <a:pt x="198120" y="666750"/>
                      <a:pt x="157480" y="614680"/>
                      <a:pt x="125730" y="568960"/>
                    </a:cubicBezTo>
                    <a:cubicBezTo>
                      <a:pt x="93980" y="524510"/>
                      <a:pt x="62230" y="448310"/>
                      <a:pt x="68580" y="419100"/>
                    </a:cubicBezTo>
                    <a:cubicBezTo>
                      <a:pt x="71120" y="402590"/>
                      <a:pt x="96520" y="402590"/>
                      <a:pt x="97790" y="387350"/>
                    </a:cubicBezTo>
                    <a:cubicBezTo>
                      <a:pt x="101600" y="364490"/>
                      <a:pt x="50800" y="316230"/>
                      <a:pt x="44450" y="283210"/>
                    </a:cubicBezTo>
                    <a:cubicBezTo>
                      <a:pt x="40640" y="256540"/>
                      <a:pt x="45720" y="229870"/>
                      <a:pt x="54610" y="205740"/>
                    </a:cubicBezTo>
                    <a:cubicBezTo>
                      <a:pt x="64770" y="181610"/>
                      <a:pt x="81280" y="157480"/>
                      <a:pt x="100330" y="140970"/>
                    </a:cubicBezTo>
                    <a:cubicBezTo>
                      <a:pt x="119380" y="124460"/>
                      <a:pt x="146050" y="110490"/>
                      <a:pt x="170180" y="105410"/>
                    </a:cubicBezTo>
                    <a:cubicBezTo>
                      <a:pt x="195580" y="99060"/>
                      <a:pt x="224790" y="99060"/>
                      <a:pt x="250190" y="105410"/>
                    </a:cubicBezTo>
                    <a:cubicBezTo>
                      <a:pt x="274320" y="111760"/>
                      <a:pt x="306070" y="118110"/>
                      <a:pt x="318770" y="143510"/>
                    </a:cubicBezTo>
                    <a:cubicBezTo>
                      <a:pt x="341630" y="187960"/>
                      <a:pt x="271780" y="349250"/>
                      <a:pt x="288290" y="393700"/>
                    </a:cubicBezTo>
                    <a:cubicBezTo>
                      <a:pt x="295910" y="414020"/>
                      <a:pt x="323850" y="416560"/>
                      <a:pt x="326390" y="429260"/>
                    </a:cubicBezTo>
                    <a:cubicBezTo>
                      <a:pt x="328930" y="440690"/>
                      <a:pt x="318770" y="452120"/>
                      <a:pt x="309880" y="464820"/>
                    </a:cubicBezTo>
                    <a:cubicBezTo>
                      <a:pt x="297180" y="482600"/>
                      <a:pt x="270510" y="508000"/>
                      <a:pt x="252730" y="519430"/>
                    </a:cubicBezTo>
                    <a:cubicBezTo>
                      <a:pt x="240030" y="528320"/>
                      <a:pt x="231140" y="532130"/>
                      <a:pt x="215900" y="534670"/>
                    </a:cubicBezTo>
                    <a:cubicBezTo>
                      <a:pt x="194310" y="539750"/>
                      <a:pt x="157480" y="541020"/>
                      <a:pt x="137160" y="538480"/>
                    </a:cubicBezTo>
                    <a:cubicBezTo>
                      <a:pt x="121920" y="535940"/>
                      <a:pt x="111760" y="533400"/>
                      <a:pt x="99060" y="525780"/>
                    </a:cubicBezTo>
                    <a:cubicBezTo>
                      <a:pt x="80010" y="514350"/>
                      <a:pt x="53340" y="495300"/>
                      <a:pt x="38100" y="474980"/>
                    </a:cubicBezTo>
                    <a:cubicBezTo>
                      <a:pt x="22860" y="454660"/>
                      <a:pt x="11430" y="427990"/>
                      <a:pt x="6350" y="402590"/>
                    </a:cubicBezTo>
                    <a:cubicBezTo>
                      <a:pt x="2540" y="377190"/>
                      <a:pt x="0" y="347980"/>
                      <a:pt x="13970" y="323850"/>
                    </a:cubicBezTo>
                    <a:cubicBezTo>
                      <a:pt x="33020" y="289560"/>
                      <a:pt x="104140" y="267970"/>
                      <a:pt x="137160" y="232410"/>
                    </a:cubicBezTo>
                    <a:cubicBezTo>
                      <a:pt x="170180" y="198120"/>
                      <a:pt x="181610" y="146050"/>
                      <a:pt x="215900" y="113030"/>
                    </a:cubicBezTo>
                    <a:cubicBezTo>
                      <a:pt x="254000" y="77470"/>
                      <a:pt x="354330" y="49530"/>
                      <a:pt x="360680" y="31750"/>
                    </a:cubicBezTo>
                    <a:cubicBezTo>
                      <a:pt x="363220" y="26670"/>
                      <a:pt x="354330" y="21590"/>
                      <a:pt x="356870" y="17780"/>
                    </a:cubicBezTo>
                    <a:cubicBezTo>
                      <a:pt x="359410" y="12700"/>
                      <a:pt x="382270" y="8890"/>
                      <a:pt x="394970" y="7620"/>
                    </a:cubicBezTo>
                    <a:cubicBezTo>
                      <a:pt x="408940" y="5080"/>
                      <a:pt x="420370" y="3810"/>
                      <a:pt x="435610" y="6350"/>
                    </a:cubicBezTo>
                    <a:cubicBezTo>
                      <a:pt x="457200" y="8890"/>
                      <a:pt x="492760" y="21590"/>
                      <a:pt x="511810" y="31750"/>
                    </a:cubicBezTo>
                    <a:cubicBezTo>
                      <a:pt x="524510" y="39370"/>
                      <a:pt x="532130" y="45720"/>
                      <a:pt x="542290" y="57150"/>
                    </a:cubicBezTo>
                    <a:cubicBezTo>
                      <a:pt x="556260" y="73660"/>
                      <a:pt x="575310" y="101600"/>
                      <a:pt x="581660" y="127000"/>
                    </a:cubicBezTo>
                    <a:cubicBezTo>
                      <a:pt x="589280" y="152400"/>
                      <a:pt x="588010" y="185420"/>
                      <a:pt x="584200" y="207010"/>
                    </a:cubicBezTo>
                    <a:cubicBezTo>
                      <a:pt x="582930" y="222250"/>
                      <a:pt x="577850" y="232410"/>
                      <a:pt x="571500" y="245110"/>
                    </a:cubicBezTo>
                    <a:cubicBezTo>
                      <a:pt x="566420" y="256540"/>
                      <a:pt x="560070" y="267970"/>
                      <a:pt x="549910" y="279400"/>
                    </a:cubicBezTo>
                    <a:cubicBezTo>
                      <a:pt x="534670" y="294640"/>
                      <a:pt x="491490" y="331470"/>
                      <a:pt x="485140" y="326390"/>
                    </a:cubicBezTo>
                    <a:cubicBezTo>
                      <a:pt x="476250" y="318770"/>
                      <a:pt x="563880" y="133350"/>
                      <a:pt x="584200" y="135890"/>
                    </a:cubicBezTo>
                    <a:cubicBezTo>
                      <a:pt x="594360" y="135890"/>
                      <a:pt x="601980" y="171450"/>
                      <a:pt x="604520" y="194310"/>
                    </a:cubicBezTo>
                    <a:cubicBezTo>
                      <a:pt x="607060" y="224790"/>
                      <a:pt x="603250" y="270510"/>
                      <a:pt x="588010" y="299720"/>
                    </a:cubicBezTo>
                    <a:cubicBezTo>
                      <a:pt x="571500" y="330200"/>
                      <a:pt x="534670" y="359410"/>
                      <a:pt x="510540" y="373380"/>
                    </a:cubicBezTo>
                    <a:cubicBezTo>
                      <a:pt x="492760" y="383540"/>
                      <a:pt x="476250" y="386080"/>
                      <a:pt x="458470" y="388620"/>
                    </a:cubicBezTo>
                    <a:cubicBezTo>
                      <a:pt x="440690" y="389890"/>
                      <a:pt x="424180" y="391160"/>
                      <a:pt x="403860" y="386080"/>
                    </a:cubicBezTo>
                    <a:cubicBezTo>
                      <a:pt x="377190" y="377190"/>
                      <a:pt x="332740" y="350520"/>
                      <a:pt x="312420" y="331470"/>
                    </a:cubicBezTo>
                    <a:cubicBezTo>
                      <a:pt x="298450" y="316230"/>
                      <a:pt x="290830" y="303530"/>
                      <a:pt x="284480" y="284480"/>
                    </a:cubicBezTo>
                    <a:cubicBezTo>
                      <a:pt x="275590" y="257810"/>
                      <a:pt x="269240" y="210820"/>
                      <a:pt x="278130" y="177800"/>
                    </a:cubicBezTo>
                    <a:cubicBezTo>
                      <a:pt x="287020" y="146050"/>
                      <a:pt x="316230" y="109220"/>
                      <a:pt x="337820" y="88900"/>
                    </a:cubicBezTo>
                    <a:cubicBezTo>
                      <a:pt x="353060" y="76200"/>
                      <a:pt x="365760" y="68580"/>
                      <a:pt x="386080" y="63500"/>
                    </a:cubicBezTo>
                    <a:cubicBezTo>
                      <a:pt x="412750" y="57150"/>
                      <a:pt x="464820" y="57150"/>
                      <a:pt x="492760" y="63500"/>
                    </a:cubicBezTo>
                    <a:cubicBezTo>
                      <a:pt x="511810" y="68580"/>
                      <a:pt x="524510" y="74930"/>
                      <a:pt x="539750" y="88900"/>
                    </a:cubicBezTo>
                    <a:cubicBezTo>
                      <a:pt x="561340" y="107950"/>
                      <a:pt x="590550" y="149860"/>
                      <a:pt x="600710" y="176530"/>
                    </a:cubicBezTo>
                    <a:cubicBezTo>
                      <a:pt x="607060" y="195580"/>
                      <a:pt x="607060" y="212090"/>
                      <a:pt x="607060" y="229870"/>
                    </a:cubicBezTo>
                    <a:cubicBezTo>
                      <a:pt x="605790" y="247650"/>
                      <a:pt x="604520" y="265430"/>
                      <a:pt x="595630" y="283210"/>
                    </a:cubicBezTo>
                    <a:cubicBezTo>
                      <a:pt x="582930" y="308610"/>
                      <a:pt x="554990" y="347980"/>
                      <a:pt x="525780" y="364490"/>
                    </a:cubicBezTo>
                    <a:cubicBezTo>
                      <a:pt x="497840" y="382270"/>
                      <a:pt x="455930" y="392430"/>
                      <a:pt x="421640" y="388620"/>
                    </a:cubicBezTo>
                    <a:cubicBezTo>
                      <a:pt x="388620" y="384810"/>
                      <a:pt x="350520" y="368300"/>
                      <a:pt x="325120" y="344170"/>
                    </a:cubicBezTo>
                    <a:cubicBezTo>
                      <a:pt x="295910" y="316230"/>
                      <a:pt x="262890" y="267970"/>
                      <a:pt x="261620" y="222250"/>
                    </a:cubicBezTo>
                    <a:cubicBezTo>
                      <a:pt x="260350" y="162560"/>
                      <a:pt x="317500" y="48260"/>
                      <a:pt x="356870" y="17780"/>
                    </a:cubicBezTo>
                    <a:cubicBezTo>
                      <a:pt x="379730" y="0"/>
                      <a:pt x="410210" y="3810"/>
                      <a:pt x="435610" y="6350"/>
                    </a:cubicBezTo>
                    <a:cubicBezTo>
                      <a:pt x="461010" y="7620"/>
                      <a:pt x="492760" y="21590"/>
                      <a:pt x="511810" y="31750"/>
                    </a:cubicBezTo>
                    <a:cubicBezTo>
                      <a:pt x="524510" y="39370"/>
                      <a:pt x="533400" y="48260"/>
                      <a:pt x="542290" y="57150"/>
                    </a:cubicBezTo>
                    <a:cubicBezTo>
                      <a:pt x="551180" y="67310"/>
                      <a:pt x="560070" y="76200"/>
                      <a:pt x="566420" y="90170"/>
                    </a:cubicBezTo>
                    <a:cubicBezTo>
                      <a:pt x="575310" y="109220"/>
                      <a:pt x="586740" y="140970"/>
                      <a:pt x="588010" y="166370"/>
                    </a:cubicBezTo>
                    <a:cubicBezTo>
                      <a:pt x="589280" y="193040"/>
                      <a:pt x="582930" y="222250"/>
                      <a:pt x="571500" y="245110"/>
                    </a:cubicBezTo>
                    <a:cubicBezTo>
                      <a:pt x="560070" y="267970"/>
                      <a:pt x="541020" y="293370"/>
                      <a:pt x="520700" y="306070"/>
                    </a:cubicBezTo>
                    <a:cubicBezTo>
                      <a:pt x="500380" y="320040"/>
                      <a:pt x="480060" y="312420"/>
                      <a:pt x="452120" y="327660"/>
                    </a:cubicBezTo>
                    <a:cubicBezTo>
                      <a:pt x="394970" y="358140"/>
                      <a:pt x="218440" y="520700"/>
                      <a:pt x="218440" y="520700"/>
                    </a:cubicBezTo>
                    <a:cubicBezTo>
                      <a:pt x="218440" y="520700"/>
                      <a:pt x="322580" y="425450"/>
                      <a:pt x="326390" y="429260"/>
                    </a:cubicBezTo>
                    <a:cubicBezTo>
                      <a:pt x="330200" y="431800"/>
                      <a:pt x="299720" y="480060"/>
                      <a:pt x="284480" y="495300"/>
                    </a:cubicBezTo>
                    <a:cubicBezTo>
                      <a:pt x="274320" y="506730"/>
                      <a:pt x="264160" y="513080"/>
                      <a:pt x="252730" y="519430"/>
                    </a:cubicBezTo>
                    <a:cubicBezTo>
                      <a:pt x="241300" y="525780"/>
                      <a:pt x="231140" y="532130"/>
                      <a:pt x="215900" y="534670"/>
                    </a:cubicBezTo>
                    <a:cubicBezTo>
                      <a:pt x="194310" y="539750"/>
                      <a:pt x="161290" y="543560"/>
                      <a:pt x="137160" y="538480"/>
                    </a:cubicBezTo>
                    <a:cubicBezTo>
                      <a:pt x="111760" y="533400"/>
                      <a:pt x="82550" y="516890"/>
                      <a:pt x="64770" y="504190"/>
                    </a:cubicBezTo>
                    <a:cubicBezTo>
                      <a:pt x="53340" y="495300"/>
                      <a:pt x="45720" y="485140"/>
                      <a:pt x="38100" y="474980"/>
                    </a:cubicBezTo>
                    <a:cubicBezTo>
                      <a:pt x="30480" y="464820"/>
                      <a:pt x="22860" y="454660"/>
                      <a:pt x="17780" y="440690"/>
                    </a:cubicBezTo>
                    <a:cubicBezTo>
                      <a:pt x="10160" y="420370"/>
                      <a:pt x="3810" y="389890"/>
                      <a:pt x="5080" y="361950"/>
                    </a:cubicBezTo>
                    <a:cubicBezTo>
                      <a:pt x="7620" y="332740"/>
                      <a:pt x="16510" y="302260"/>
                      <a:pt x="30480" y="269240"/>
                    </a:cubicBezTo>
                    <a:cubicBezTo>
                      <a:pt x="49530" y="228600"/>
                      <a:pt x="104140" y="135890"/>
                      <a:pt x="118110" y="140970"/>
                    </a:cubicBezTo>
                    <a:cubicBezTo>
                      <a:pt x="135890" y="147320"/>
                      <a:pt x="116840" y="382270"/>
                      <a:pt x="97790" y="387350"/>
                    </a:cubicBezTo>
                    <a:cubicBezTo>
                      <a:pt x="87630" y="391160"/>
                      <a:pt x="62230" y="349250"/>
                      <a:pt x="54610" y="322580"/>
                    </a:cubicBezTo>
                    <a:cubicBezTo>
                      <a:pt x="44450" y="290830"/>
                      <a:pt x="44450" y="237490"/>
                      <a:pt x="54610" y="205740"/>
                    </a:cubicBezTo>
                    <a:cubicBezTo>
                      <a:pt x="63500" y="179070"/>
                      <a:pt x="81280" y="157480"/>
                      <a:pt x="100330" y="140970"/>
                    </a:cubicBezTo>
                    <a:cubicBezTo>
                      <a:pt x="119380" y="124460"/>
                      <a:pt x="146050" y="110490"/>
                      <a:pt x="170180" y="105410"/>
                    </a:cubicBezTo>
                    <a:cubicBezTo>
                      <a:pt x="195580" y="99060"/>
                      <a:pt x="224790" y="99060"/>
                      <a:pt x="250190" y="105410"/>
                    </a:cubicBezTo>
                    <a:cubicBezTo>
                      <a:pt x="274320" y="111760"/>
                      <a:pt x="300990" y="124460"/>
                      <a:pt x="318770" y="143510"/>
                    </a:cubicBezTo>
                    <a:cubicBezTo>
                      <a:pt x="340360" y="165100"/>
                      <a:pt x="359410" y="199390"/>
                      <a:pt x="364490" y="233680"/>
                    </a:cubicBezTo>
                    <a:cubicBezTo>
                      <a:pt x="370840" y="274320"/>
                      <a:pt x="323850" y="354330"/>
                      <a:pt x="342900" y="372110"/>
                    </a:cubicBezTo>
                    <a:cubicBezTo>
                      <a:pt x="364490" y="391160"/>
                      <a:pt x="435610" y="342900"/>
                      <a:pt x="496570" y="334010"/>
                    </a:cubicBezTo>
                    <a:cubicBezTo>
                      <a:pt x="585470" y="320040"/>
                      <a:pt x="740410" y="320040"/>
                      <a:pt x="829310" y="321310"/>
                    </a:cubicBezTo>
                    <a:cubicBezTo>
                      <a:pt x="890270" y="322580"/>
                      <a:pt x="930910" y="326390"/>
                      <a:pt x="980440" y="334010"/>
                    </a:cubicBezTo>
                    <a:cubicBezTo>
                      <a:pt x="1029970" y="341630"/>
                      <a:pt x="1101090" y="337820"/>
                      <a:pt x="1126490" y="368300"/>
                    </a:cubicBezTo>
                    <a:cubicBezTo>
                      <a:pt x="1150620" y="397510"/>
                      <a:pt x="1137920" y="508000"/>
                      <a:pt x="1136650" y="508000"/>
                    </a:cubicBezTo>
                    <a:cubicBezTo>
                      <a:pt x="1135380" y="508000"/>
                      <a:pt x="1101090" y="341630"/>
                      <a:pt x="1112520" y="285750"/>
                    </a:cubicBezTo>
                    <a:cubicBezTo>
                      <a:pt x="1120140" y="248920"/>
                      <a:pt x="1140460" y="218440"/>
                      <a:pt x="1162050" y="198120"/>
                    </a:cubicBezTo>
                    <a:cubicBezTo>
                      <a:pt x="1179830" y="181610"/>
                      <a:pt x="1200150" y="172720"/>
                      <a:pt x="1223010" y="168910"/>
                    </a:cubicBezTo>
                    <a:cubicBezTo>
                      <a:pt x="1252220" y="163830"/>
                      <a:pt x="1296670" y="171450"/>
                      <a:pt x="1322070" y="184150"/>
                    </a:cubicBezTo>
                    <a:cubicBezTo>
                      <a:pt x="1343660" y="194310"/>
                      <a:pt x="1360170" y="212090"/>
                      <a:pt x="1371600" y="229870"/>
                    </a:cubicBezTo>
                    <a:cubicBezTo>
                      <a:pt x="1384300" y="248920"/>
                      <a:pt x="1394460" y="294640"/>
                      <a:pt x="1394460" y="294640"/>
                    </a:cubicBezTo>
                  </a:path>
                </a:pathLst>
              </a:custGeom>
              <a:solidFill>
                <a:srgbClr val="F9FAFC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50" name="Group 50"/>
            <p:cNvGrpSpPr/>
            <p:nvPr/>
          </p:nvGrpSpPr>
          <p:grpSpPr>
            <a:xfrm>
              <a:off x="1108394" y="2704869"/>
              <a:ext cx="1503435" cy="1879561"/>
              <a:chOff x="0" y="0"/>
              <a:chExt cx="1786890" cy="223393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50800" y="50800"/>
                <a:ext cx="1685290" cy="2134870"/>
              </a:xfrm>
              <a:custGeom>
                <a:avLst/>
                <a:gdLst/>
                <a:ahLst/>
                <a:cxnLst/>
                <a:rect l="l" t="t" r="r" b="b"/>
                <a:pathLst>
                  <a:path w="1685290" h="2134870">
                    <a:moveTo>
                      <a:pt x="0" y="287020"/>
                    </a:moveTo>
                    <a:cubicBezTo>
                      <a:pt x="64770" y="81280"/>
                      <a:pt x="121920" y="50800"/>
                      <a:pt x="170180" y="41910"/>
                    </a:cubicBezTo>
                    <a:cubicBezTo>
                      <a:pt x="217170" y="33020"/>
                      <a:pt x="273050" y="53340"/>
                      <a:pt x="323850" y="66040"/>
                    </a:cubicBezTo>
                    <a:cubicBezTo>
                      <a:pt x="374650" y="78740"/>
                      <a:pt x="426720" y="101600"/>
                      <a:pt x="476250" y="119380"/>
                    </a:cubicBezTo>
                    <a:cubicBezTo>
                      <a:pt x="523240" y="135890"/>
                      <a:pt x="568960" y="152400"/>
                      <a:pt x="612140" y="168910"/>
                    </a:cubicBezTo>
                    <a:cubicBezTo>
                      <a:pt x="654050" y="182880"/>
                      <a:pt x="715010" y="212090"/>
                      <a:pt x="734060" y="210820"/>
                    </a:cubicBezTo>
                    <a:cubicBezTo>
                      <a:pt x="740410" y="210820"/>
                      <a:pt x="741680" y="207010"/>
                      <a:pt x="745490" y="205740"/>
                    </a:cubicBezTo>
                    <a:cubicBezTo>
                      <a:pt x="749300" y="205740"/>
                      <a:pt x="751840" y="205740"/>
                      <a:pt x="754380" y="205740"/>
                    </a:cubicBezTo>
                    <a:cubicBezTo>
                      <a:pt x="758190" y="204470"/>
                      <a:pt x="760730" y="203200"/>
                      <a:pt x="763270" y="201930"/>
                    </a:cubicBezTo>
                    <a:cubicBezTo>
                      <a:pt x="768350" y="201930"/>
                      <a:pt x="775970" y="203200"/>
                      <a:pt x="782320" y="203200"/>
                    </a:cubicBezTo>
                    <a:cubicBezTo>
                      <a:pt x="788670" y="203200"/>
                      <a:pt x="795020" y="200660"/>
                      <a:pt x="800100" y="201930"/>
                    </a:cubicBezTo>
                    <a:cubicBezTo>
                      <a:pt x="803910" y="201930"/>
                      <a:pt x="806450" y="203200"/>
                      <a:pt x="808990" y="203200"/>
                    </a:cubicBezTo>
                    <a:cubicBezTo>
                      <a:pt x="812800" y="204470"/>
                      <a:pt x="815340" y="203200"/>
                      <a:pt x="819150" y="203200"/>
                    </a:cubicBezTo>
                    <a:cubicBezTo>
                      <a:pt x="820420" y="204470"/>
                      <a:pt x="821690" y="205740"/>
                      <a:pt x="824230" y="205740"/>
                    </a:cubicBezTo>
                    <a:cubicBezTo>
                      <a:pt x="831850" y="205740"/>
                      <a:pt x="848360" y="193040"/>
                      <a:pt x="867410" y="184150"/>
                    </a:cubicBezTo>
                    <a:cubicBezTo>
                      <a:pt x="906780" y="165100"/>
                      <a:pt x="986790" y="132080"/>
                      <a:pt x="1046480" y="111760"/>
                    </a:cubicBezTo>
                    <a:cubicBezTo>
                      <a:pt x="1104900" y="91440"/>
                      <a:pt x="1167130" y="76200"/>
                      <a:pt x="1224280" y="59690"/>
                    </a:cubicBezTo>
                    <a:cubicBezTo>
                      <a:pt x="1277620" y="45720"/>
                      <a:pt x="1332230" y="31750"/>
                      <a:pt x="1380490" y="21590"/>
                    </a:cubicBezTo>
                    <a:cubicBezTo>
                      <a:pt x="1422400" y="12700"/>
                      <a:pt x="1499870" y="1270"/>
                      <a:pt x="1499870" y="1270"/>
                    </a:cubicBezTo>
                    <a:cubicBezTo>
                      <a:pt x="1501140" y="1270"/>
                      <a:pt x="1512570" y="1270"/>
                      <a:pt x="1518920" y="1270"/>
                    </a:cubicBezTo>
                    <a:cubicBezTo>
                      <a:pt x="1525270" y="1270"/>
                      <a:pt x="1537970" y="0"/>
                      <a:pt x="1537970" y="0"/>
                    </a:cubicBezTo>
                    <a:cubicBezTo>
                      <a:pt x="1539240" y="0"/>
                      <a:pt x="1550670" y="2540"/>
                      <a:pt x="1557020" y="3810"/>
                    </a:cubicBezTo>
                    <a:cubicBezTo>
                      <a:pt x="1563370" y="5080"/>
                      <a:pt x="1576070" y="7620"/>
                      <a:pt x="1576070" y="7620"/>
                    </a:cubicBezTo>
                    <a:cubicBezTo>
                      <a:pt x="1576070" y="7620"/>
                      <a:pt x="1587500" y="12700"/>
                      <a:pt x="1593850" y="15240"/>
                    </a:cubicBezTo>
                    <a:cubicBezTo>
                      <a:pt x="1598930" y="19050"/>
                      <a:pt x="1610360" y="24130"/>
                      <a:pt x="1610360" y="24130"/>
                    </a:cubicBezTo>
                    <a:cubicBezTo>
                      <a:pt x="1611630" y="24130"/>
                      <a:pt x="1620520" y="31750"/>
                      <a:pt x="1625600" y="35560"/>
                    </a:cubicBezTo>
                    <a:cubicBezTo>
                      <a:pt x="1630680" y="40640"/>
                      <a:pt x="1640840" y="48260"/>
                      <a:pt x="1640840" y="48260"/>
                    </a:cubicBezTo>
                    <a:cubicBezTo>
                      <a:pt x="1640840" y="48260"/>
                      <a:pt x="1648460" y="58420"/>
                      <a:pt x="1652270" y="63500"/>
                    </a:cubicBezTo>
                    <a:cubicBezTo>
                      <a:pt x="1656080" y="68580"/>
                      <a:pt x="1663700" y="78740"/>
                      <a:pt x="1663700" y="78740"/>
                    </a:cubicBezTo>
                    <a:cubicBezTo>
                      <a:pt x="1663700" y="78740"/>
                      <a:pt x="1668780" y="90170"/>
                      <a:pt x="1671320" y="96520"/>
                    </a:cubicBezTo>
                    <a:cubicBezTo>
                      <a:pt x="1673860" y="101600"/>
                      <a:pt x="1678940" y="114300"/>
                      <a:pt x="1678940" y="114300"/>
                    </a:cubicBezTo>
                    <a:cubicBezTo>
                      <a:pt x="1678940" y="114300"/>
                      <a:pt x="1681480" y="127000"/>
                      <a:pt x="1682750" y="133350"/>
                    </a:cubicBezTo>
                    <a:cubicBezTo>
                      <a:pt x="1682750" y="139700"/>
                      <a:pt x="1685290" y="151130"/>
                      <a:pt x="1685290" y="152400"/>
                    </a:cubicBezTo>
                    <a:cubicBezTo>
                      <a:pt x="1685290" y="152400"/>
                      <a:pt x="1684020" y="165100"/>
                      <a:pt x="1684020" y="171450"/>
                    </a:cubicBezTo>
                    <a:cubicBezTo>
                      <a:pt x="1682750" y="177800"/>
                      <a:pt x="1682750" y="189230"/>
                      <a:pt x="1682750" y="190500"/>
                    </a:cubicBezTo>
                    <a:cubicBezTo>
                      <a:pt x="1682750" y="190500"/>
                      <a:pt x="1678940" y="201930"/>
                      <a:pt x="1676400" y="208280"/>
                    </a:cubicBezTo>
                    <a:cubicBezTo>
                      <a:pt x="1673860" y="214630"/>
                      <a:pt x="1670050" y="226060"/>
                      <a:pt x="1670050" y="226060"/>
                    </a:cubicBezTo>
                    <a:cubicBezTo>
                      <a:pt x="1670050" y="227330"/>
                      <a:pt x="1663700" y="237490"/>
                      <a:pt x="1659890" y="242570"/>
                    </a:cubicBezTo>
                    <a:cubicBezTo>
                      <a:pt x="1657350" y="247650"/>
                      <a:pt x="1649730" y="259080"/>
                      <a:pt x="1649730" y="259080"/>
                    </a:cubicBezTo>
                    <a:cubicBezTo>
                      <a:pt x="1649730" y="259080"/>
                      <a:pt x="1640840" y="267970"/>
                      <a:pt x="1635760" y="271780"/>
                    </a:cubicBezTo>
                    <a:cubicBezTo>
                      <a:pt x="1631950" y="276860"/>
                      <a:pt x="1623060" y="285750"/>
                      <a:pt x="1621790" y="285750"/>
                    </a:cubicBezTo>
                    <a:cubicBezTo>
                      <a:pt x="1621790" y="285750"/>
                      <a:pt x="1611630" y="292100"/>
                      <a:pt x="1605280" y="295910"/>
                    </a:cubicBezTo>
                    <a:cubicBezTo>
                      <a:pt x="1600200" y="298450"/>
                      <a:pt x="1590040" y="304800"/>
                      <a:pt x="1588770" y="304800"/>
                    </a:cubicBezTo>
                    <a:cubicBezTo>
                      <a:pt x="1588770" y="304800"/>
                      <a:pt x="1577340" y="308610"/>
                      <a:pt x="1570990" y="309880"/>
                    </a:cubicBezTo>
                    <a:cubicBezTo>
                      <a:pt x="1564640" y="312420"/>
                      <a:pt x="1553210" y="316230"/>
                      <a:pt x="1551940" y="316230"/>
                    </a:cubicBezTo>
                    <a:cubicBezTo>
                      <a:pt x="1551940" y="316230"/>
                      <a:pt x="1468120" y="379730"/>
                      <a:pt x="1422400" y="401320"/>
                    </a:cubicBezTo>
                    <a:cubicBezTo>
                      <a:pt x="1376680" y="421640"/>
                      <a:pt x="1327150" y="427990"/>
                      <a:pt x="1280160" y="441960"/>
                    </a:cubicBezTo>
                    <a:cubicBezTo>
                      <a:pt x="1233170" y="457200"/>
                      <a:pt x="1172210" y="481330"/>
                      <a:pt x="1141730" y="491490"/>
                    </a:cubicBezTo>
                    <a:cubicBezTo>
                      <a:pt x="1125220" y="496570"/>
                      <a:pt x="1106170" y="496570"/>
                      <a:pt x="1104900" y="501650"/>
                    </a:cubicBezTo>
                    <a:cubicBezTo>
                      <a:pt x="1103630" y="506730"/>
                      <a:pt x="1116330" y="509270"/>
                      <a:pt x="1123950" y="519430"/>
                    </a:cubicBezTo>
                    <a:cubicBezTo>
                      <a:pt x="1141730" y="542290"/>
                      <a:pt x="1174750" y="609600"/>
                      <a:pt x="1191260" y="656590"/>
                    </a:cubicBezTo>
                    <a:cubicBezTo>
                      <a:pt x="1206500" y="703580"/>
                      <a:pt x="1211580" y="762000"/>
                      <a:pt x="1220470" y="801370"/>
                    </a:cubicBezTo>
                    <a:cubicBezTo>
                      <a:pt x="1226820" y="829310"/>
                      <a:pt x="1226820" y="863600"/>
                      <a:pt x="1238250" y="872490"/>
                    </a:cubicBezTo>
                    <a:cubicBezTo>
                      <a:pt x="1245870" y="877570"/>
                      <a:pt x="1254760" y="868680"/>
                      <a:pt x="1267460" y="871220"/>
                    </a:cubicBezTo>
                    <a:cubicBezTo>
                      <a:pt x="1291590" y="875030"/>
                      <a:pt x="1336040" y="908050"/>
                      <a:pt x="1375410" y="914400"/>
                    </a:cubicBezTo>
                    <a:cubicBezTo>
                      <a:pt x="1418590" y="920750"/>
                      <a:pt x="1473200" y="887730"/>
                      <a:pt x="1517650" y="901700"/>
                    </a:cubicBezTo>
                    <a:cubicBezTo>
                      <a:pt x="1567180" y="918210"/>
                      <a:pt x="1638300" y="972820"/>
                      <a:pt x="1654810" y="1017270"/>
                    </a:cubicBezTo>
                    <a:cubicBezTo>
                      <a:pt x="1668780" y="1056640"/>
                      <a:pt x="1628140" y="1130300"/>
                      <a:pt x="1631950" y="1149350"/>
                    </a:cubicBezTo>
                    <a:cubicBezTo>
                      <a:pt x="1633220" y="1155700"/>
                      <a:pt x="1635760" y="1156970"/>
                      <a:pt x="1638300" y="1160780"/>
                    </a:cubicBezTo>
                    <a:cubicBezTo>
                      <a:pt x="1640840" y="1165860"/>
                      <a:pt x="1647190" y="1178560"/>
                      <a:pt x="1647190" y="1178560"/>
                    </a:cubicBezTo>
                    <a:cubicBezTo>
                      <a:pt x="1647190" y="1178560"/>
                      <a:pt x="1651000" y="1192530"/>
                      <a:pt x="1653540" y="1198880"/>
                    </a:cubicBezTo>
                    <a:cubicBezTo>
                      <a:pt x="1654810" y="1205230"/>
                      <a:pt x="1658620" y="1217930"/>
                      <a:pt x="1658620" y="1217930"/>
                    </a:cubicBezTo>
                    <a:cubicBezTo>
                      <a:pt x="1658620" y="1219200"/>
                      <a:pt x="1658620" y="1231900"/>
                      <a:pt x="1658620" y="1238250"/>
                    </a:cubicBezTo>
                    <a:cubicBezTo>
                      <a:pt x="1658620" y="1245870"/>
                      <a:pt x="1658620" y="1258570"/>
                      <a:pt x="1658620" y="1259840"/>
                    </a:cubicBezTo>
                    <a:cubicBezTo>
                      <a:pt x="1658620" y="1259840"/>
                      <a:pt x="1656080" y="1272540"/>
                      <a:pt x="1654810" y="1278890"/>
                    </a:cubicBezTo>
                    <a:cubicBezTo>
                      <a:pt x="1653540" y="1286510"/>
                      <a:pt x="1649730" y="1299210"/>
                      <a:pt x="1649730" y="1299210"/>
                    </a:cubicBezTo>
                    <a:cubicBezTo>
                      <a:pt x="1649730" y="1299210"/>
                      <a:pt x="1643380" y="1311910"/>
                      <a:pt x="1640840" y="1316990"/>
                    </a:cubicBezTo>
                    <a:cubicBezTo>
                      <a:pt x="1638300" y="1323340"/>
                      <a:pt x="1631950" y="1336040"/>
                      <a:pt x="1631950" y="1336040"/>
                    </a:cubicBezTo>
                    <a:cubicBezTo>
                      <a:pt x="1631950" y="1336040"/>
                      <a:pt x="1623060" y="1346200"/>
                      <a:pt x="1617980" y="1351280"/>
                    </a:cubicBezTo>
                    <a:cubicBezTo>
                      <a:pt x="1614170" y="1356360"/>
                      <a:pt x="1605280" y="1366520"/>
                      <a:pt x="1605280" y="1366520"/>
                    </a:cubicBezTo>
                    <a:cubicBezTo>
                      <a:pt x="1605280" y="1367790"/>
                      <a:pt x="1593850" y="1375410"/>
                      <a:pt x="1588770" y="1379220"/>
                    </a:cubicBezTo>
                    <a:cubicBezTo>
                      <a:pt x="1582420" y="1383030"/>
                      <a:pt x="1572260" y="1390650"/>
                      <a:pt x="1572260" y="1390650"/>
                    </a:cubicBezTo>
                    <a:cubicBezTo>
                      <a:pt x="1570990" y="1390650"/>
                      <a:pt x="1559560" y="1395730"/>
                      <a:pt x="1553210" y="1398270"/>
                    </a:cubicBezTo>
                    <a:cubicBezTo>
                      <a:pt x="1546860" y="1400810"/>
                      <a:pt x="1537970" y="1403350"/>
                      <a:pt x="1534160" y="1405890"/>
                    </a:cubicBezTo>
                    <a:cubicBezTo>
                      <a:pt x="1530350" y="1407160"/>
                      <a:pt x="1529080" y="1407160"/>
                      <a:pt x="1526540" y="1409700"/>
                    </a:cubicBezTo>
                    <a:cubicBezTo>
                      <a:pt x="1518920" y="1418590"/>
                      <a:pt x="1517650" y="1452880"/>
                      <a:pt x="1504950" y="1478280"/>
                    </a:cubicBezTo>
                    <a:cubicBezTo>
                      <a:pt x="1483360" y="1521460"/>
                      <a:pt x="1433830" y="1592580"/>
                      <a:pt x="1390650" y="1633220"/>
                    </a:cubicBezTo>
                    <a:cubicBezTo>
                      <a:pt x="1351280" y="1668780"/>
                      <a:pt x="1287780" y="1703070"/>
                      <a:pt x="1262380" y="1713230"/>
                    </a:cubicBezTo>
                    <a:cubicBezTo>
                      <a:pt x="1253490" y="1717040"/>
                      <a:pt x="1243330" y="1714500"/>
                      <a:pt x="1242060" y="1718310"/>
                    </a:cubicBezTo>
                    <a:cubicBezTo>
                      <a:pt x="1239520" y="1723390"/>
                      <a:pt x="1257300" y="1732280"/>
                      <a:pt x="1268730" y="1747520"/>
                    </a:cubicBezTo>
                    <a:cubicBezTo>
                      <a:pt x="1292860" y="1780540"/>
                      <a:pt x="1371600" y="1863090"/>
                      <a:pt x="1376680" y="1922780"/>
                    </a:cubicBezTo>
                    <a:cubicBezTo>
                      <a:pt x="1380490" y="1979930"/>
                      <a:pt x="1342390" y="2063750"/>
                      <a:pt x="1303020" y="2098040"/>
                    </a:cubicBezTo>
                    <a:cubicBezTo>
                      <a:pt x="1267460" y="2128520"/>
                      <a:pt x="1212850" y="2134870"/>
                      <a:pt x="1162050" y="2132330"/>
                    </a:cubicBezTo>
                    <a:cubicBezTo>
                      <a:pt x="1097280" y="2128520"/>
                      <a:pt x="1005840" y="2086610"/>
                      <a:pt x="948690" y="2052320"/>
                    </a:cubicBezTo>
                    <a:cubicBezTo>
                      <a:pt x="902970" y="2025650"/>
                      <a:pt x="873760" y="1990090"/>
                      <a:pt x="839470" y="1960880"/>
                    </a:cubicBezTo>
                    <a:cubicBezTo>
                      <a:pt x="808990" y="1932940"/>
                      <a:pt x="767080" y="1885950"/>
                      <a:pt x="750570" y="1882140"/>
                    </a:cubicBezTo>
                    <a:cubicBezTo>
                      <a:pt x="744220" y="1880870"/>
                      <a:pt x="742950" y="1883410"/>
                      <a:pt x="737870" y="1884680"/>
                    </a:cubicBezTo>
                    <a:cubicBezTo>
                      <a:pt x="726440" y="1887220"/>
                      <a:pt x="699770" y="1892300"/>
                      <a:pt x="681990" y="1901190"/>
                    </a:cubicBezTo>
                    <a:cubicBezTo>
                      <a:pt x="662940" y="1908810"/>
                      <a:pt x="650240" y="1921510"/>
                      <a:pt x="628650" y="1935480"/>
                    </a:cubicBezTo>
                    <a:cubicBezTo>
                      <a:pt x="594360" y="1957070"/>
                      <a:pt x="520700" y="2001520"/>
                      <a:pt x="497840" y="2016760"/>
                    </a:cubicBezTo>
                    <a:cubicBezTo>
                      <a:pt x="488950" y="2023110"/>
                      <a:pt x="486410" y="2025650"/>
                      <a:pt x="481330" y="2029460"/>
                    </a:cubicBezTo>
                    <a:cubicBezTo>
                      <a:pt x="474980" y="2033270"/>
                      <a:pt x="469900" y="2037080"/>
                      <a:pt x="463550" y="2039620"/>
                    </a:cubicBezTo>
                    <a:cubicBezTo>
                      <a:pt x="458470" y="2043430"/>
                      <a:pt x="447040" y="2051050"/>
                      <a:pt x="447040" y="2051050"/>
                    </a:cubicBezTo>
                    <a:cubicBezTo>
                      <a:pt x="447040" y="2051050"/>
                      <a:pt x="434340" y="2054860"/>
                      <a:pt x="427990" y="2057400"/>
                    </a:cubicBezTo>
                    <a:cubicBezTo>
                      <a:pt x="421640" y="2058670"/>
                      <a:pt x="408940" y="2063750"/>
                      <a:pt x="408940" y="2063750"/>
                    </a:cubicBezTo>
                    <a:cubicBezTo>
                      <a:pt x="408940" y="2063750"/>
                      <a:pt x="396240" y="2063750"/>
                      <a:pt x="389890" y="2065020"/>
                    </a:cubicBezTo>
                    <a:cubicBezTo>
                      <a:pt x="382270" y="2065020"/>
                      <a:pt x="369570" y="2066290"/>
                      <a:pt x="369570" y="2066290"/>
                    </a:cubicBezTo>
                    <a:cubicBezTo>
                      <a:pt x="369570" y="2066290"/>
                      <a:pt x="356870" y="2063750"/>
                      <a:pt x="349250" y="2062480"/>
                    </a:cubicBezTo>
                    <a:cubicBezTo>
                      <a:pt x="342900" y="2062480"/>
                      <a:pt x="330200" y="2059940"/>
                      <a:pt x="330200" y="2059940"/>
                    </a:cubicBezTo>
                    <a:cubicBezTo>
                      <a:pt x="330200" y="2059940"/>
                      <a:pt x="317500" y="2054860"/>
                      <a:pt x="311150" y="2052320"/>
                    </a:cubicBezTo>
                    <a:cubicBezTo>
                      <a:pt x="306070" y="2049780"/>
                      <a:pt x="293370" y="2044700"/>
                      <a:pt x="293370" y="2043430"/>
                    </a:cubicBezTo>
                    <a:cubicBezTo>
                      <a:pt x="293370" y="2043430"/>
                      <a:pt x="283210" y="2035810"/>
                      <a:pt x="276860" y="2032000"/>
                    </a:cubicBezTo>
                    <a:cubicBezTo>
                      <a:pt x="271780" y="2028190"/>
                      <a:pt x="261620" y="2020570"/>
                      <a:pt x="261620" y="2019300"/>
                    </a:cubicBezTo>
                    <a:cubicBezTo>
                      <a:pt x="261620" y="2019300"/>
                      <a:pt x="252730" y="2009140"/>
                      <a:pt x="248920" y="2004060"/>
                    </a:cubicBezTo>
                    <a:cubicBezTo>
                      <a:pt x="245110" y="1998980"/>
                      <a:pt x="236220" y="1988820"/>
                      <a:pt x="236220" y="1988820"/>
                    </a:cubicBezTo>
                    <a:cubicBezTo>
                      <a:pt x="236220" y="1988820"/>
                      <a:pt x="231140" y="1976120"/>
                      <a:pt x="227330" y="1971040"/>
                    </a:cubicBezTo>
                    <a:cubicBezTo>
                      <a:pt x="224790" y="1964690"/>
                      <a:pt x="219710" y="1953260"/>
                      <a:pt x="219710" y="1951990"/>
                    </a:cubicBezTo>
                    <a:cubicBezTo>
                      <a:pt x="219710" y="1951990"/>
                      <a:pt x="217170" y="1939290"/>
                      <a:pt x="215900" y="1932940"/>
                    </a:cubicBezTo>
                    <a:cubicBezTo>
                      <a:pt x="214630" y="1926590"/>
                      <a:pt x="212090" y="1913890"/>
                      <a:pt x="210820" y="1913890"/>
                    </a:cubicBezTo>
                    <a:cubicBezTo>
                      <a:pt x="210820" y="1912620"/>
                      <a:pt x="212090" y="1899920"/>
                      <a:pt x="212090" y="1893570"/>
                    </a:cubicBezTo>
                    <a:cubicBezTo>
                      <a:pt x="212090" y="1887220"/>
                      <a:pt x="213360" y="1873250"/>
                      <a:pt x="213360" y="1873250"/>
                    </a:cubicBezTo>
                    <a:cubicBezTo>
                      <a:pt x="213360" y="1873250"/>
                      <a:pt x="217170" y="1860550"/>
                      <a:pt x="218440" y="1854200"/>
                    </a:cubicBezTo>
                    <a:cubicBezTo>
                      <a:pt x="220980" y="1847850"/>
                      <a:pt x="224790" y="1835150"/>
                      <a:pt x="224790" y="1835150"/>
                    </a:cubicBezTo>
                    <a:cubicBezTo>
                      <a:pt x="224790" y="1835150"/>
                      <a:pt x="231140" y="1823720"/>
                      <a:pt x="234950" y="1817370"/>
                    </a:cubicBezTo>
                    <a:cubicBezTo>
                      <a:pt x="237490" y="1812290"/>
                      <a:pt x="243840" y="1800860"/>
                      <a:pt x="245110" y="1800860"/>
                    </a:cubicBezTo>
                    <a:cubicBezTo>
                      <a:pt x="245110" y="1800860"/>
                      <a:pt x="254000" y="1790700"/>
                      <a:pt x="259080" y="1785620"/>
                    </a:cubicBezTo>
                    <a:cubicBezTo>
                      <a:pt x="262890" y="1781810"/>
                      <a:pt x="271780" y="1771650"/>
                      <a:pt x="271780" y="1771650"/>
                    </a:cubicBezTo>
                    <a:cubicBezTo>
                      <a:pt x="271780" y="1771650"/>
                      <a:pt x="271780" y="1771650"/>
                      <a:pt x="273050" y="1771650"/>
                    </a:cubicBezTo>
                    <a:cubicBezTo>
                      <a:pt x="273050" y="1771650"/>
                      <a:pt x="382270" y="1701800"/>
                      <a:pt x="379730" y="1677670"/>
                    </a:cubicBezTo>
                    <a:cubicBezTo>
                      <a:pt x="378460" y="1661160"/>
                      <a:pt x="328930" y="1638300"/>
                      <a:pt x="320040" y="1639570"/>
                    </a:cubicBezTo>
                    <a:cubicBezTo>
                      <a:pt x="316230" y="1640840"/>
                      <a:pt x="316230" y="1644650"/>
                      <a:pt x="314960" y="1647190"/>
                    </a:cubicBezTo>
                    <a:cubicBezTo>
                      <a:pt x="311150" y="1651000"/>
                      <a:pt x="303530" y="1662430"/>
                      <a:pt x="303530" y="1662430"/>
                    </a:cubicBezTo>
                    <a:cubicBezTo>
                      <a:pt x="303530" y="1663700"/>
                      <a:pt x="293370" y="1671320"/>
                      <a:pt x="289560" y="1676400"/>
                    </a:cubicBezTo>
                    <a:cubicBezTo>
                      <a:pt x="284480" y="1680210"/>
                      <a:pt x="274320" y="1689100"/>
                      <a:pt x="274320" y="1689100"/>
                    </a:cubicBezTo>
                    <a:cubicBezTo>
                      <a:pt x="274320" y="1689100"/>
                      <a:pt x="262890" y="1694180"/>
                      <a:pt x="257810" y="1697990"/>
                    </a:cubicBezTo>
                    <a:cubicBezTo>
                      <a:pt x="251460" y="1700530"/>
                      <a:pt x="240030" y="1706880"/>
                      <a:pt x="240030" y="1706880"/>
                    </a:cubicBezTo>
                    <a:cubicBezTo>
                      <a:pt x="240030" y="1706880"/>
                      <a:pt x="227330" y="1709420"/>
                      <a:pt x="220980" y="1710690"/>
                    </a:cubicBezTo>
                    <a:cubicBezTo>
                      <a:pt x="214630" y="1713230"/>
                      <a:pt x="203200" y="1715770"/>
                      <a:pt x="203200" y="1715770"/>
                    </a:cubicBezTo>
                    <a:cubicBezTo>
                      <a:pt x="201930" y="1715770"/>
                      <a:pt x="189230" y="1715770"/>
                      <a:pt x="182880" y="1715770"/>
                    </a:cubicBezTo>
                    <a:cubicBezTo>
                      <a:pt x="176530" y="1715770"/>
                      <a:pt x="163830" y="1715770"/>
                      <a:pt x="163830" y="1715770"/>
                    </a:cubicBezTo>
                    <a:cubicBezTo>
                      <a:pt x="163830" y="1715770"/>
                      <a:pt x="151130" y="1713230"/>
                      <a:pt x="144780" y="1710690"/>
                    </a:cubicBezTo>
                    <a:cubicBezTo>
                      <a:pt x="138430" y="1709420"/>
                      <a:pt x="127000" y="1706880"/>
                      <a:pt x="125730" y="1706880"/>
                    </a:cubicBezTo>
                    <a:cubicBezTo>
                      <a:pt x="125730" y="1706880"/>
                      <a:pt x="114300" y="1700530"/>
                      <a:pt x="109220" y="1697990"/>
                    </a:cubicBezTo>
                    <a:cubicBezTo>
                      <a:pt x="102870" y="1694180"/>
                      <a:pt x="92710" y="1689100"/>
                      <a:pt x="91440" y="1689100"/>
                    </a:cubicBezTo>
                    <a:cubicBezTo>
                      <a:pt x="91440" y="1689100"/>
                      <a:pt x="82550" y="1680210"/>
                      <a:pt x="77470" y="1676400"/>
                    </a:cubicBezTo>
                    <a:cubicBezTo>
                      <a:pt x="72390" y="1671320"/>
                      <a:pt x="63500" y="1663700"/>
                      <a:pt x="63500" y="1662430"/>
                    </a:cubicBezTo>
                    <a:cubicBezTo>
                      <a:pt x="63500" y="1662430"/>
                      <a:pt x="63500" y="1662430"/>
                      <a:pt x="62230" y="1662430"/>
                    </a:cubicBezTo>
                    <a:cubicBezTo>
                      <a:pt x="62230" y="1662430"/>
                      <a:pt x="55880" y="1652270"/>
                      <a:pt x="52070" y="1647190"/>
                    </a:cubicBezTo>
                    <a:cubicBezTo>
                      <a:pt x="48260" y="1642110"/>
                      <a:pt x="40640" y="1630680"/>
                      <a:pt x="40640" y="1630680"/>
                    </a:cubicBezTo>
                    <a:cubicBezTo>
                      <a:pt x="40640" y="1630680"/>
                      <a:pt x="36830" y="1619250"/>
                      <a:pt x="34290" y="1612900"/>
                    </a:cubicBezTo>
                    <a:cubicBezTo>
                      <a:pt x="31750" y="1606550"/>
                      <a:pt x="26670" y="1595120"/>
                      <a:pt x="26670" y="1595120"/>
                    </a:cubicBezTo>
                    <a:cubicBezTo>
                      <a:pt x="26670" y="1593850"/>
                      <a:pt x="25400" y="1582420"/>
                      <a:pt x="24130" y="1576070"/>
                    </a:cubicBezTo>
                    <a:cubicBezTo>
                      <a:pt x="24130" y="1568450"/>
                      <a:pt x="22860" y="1557020"/>
                      <a:pt x="22860" y="1555750"/>
                    </a:cubicBezTo>
                    <a:cubicBezTo>
                      <a:pt x="22860" y="1555750"/>
                      <a:pt x="22860" y="1526540"/>
                      <a:pt x="22860" y="1506220"/>
                    </a:cubicBezTo>
                    <a:cubicBezTo>
                      <a:pt x="22860" y="1470660"/>
                      <a:pt x="24130" y="1412240"/>
                      <a:pt x="24130" y="1363980"/>
                    </a:cubicBezTo>
                    <a:cubicBezTo>
                      <a:pt x="25400" y="1315720"/>
                      <a:pt x="25400" y="1267460"/>
                      <a:pt x="26670" y="1217930"/>
                    </a:cubicBezTo>
                    <a:cubicBezTo>
                      <a:pt x="26670" y="1167130"/>
                      <a:pt x="27940" y="1116330"/>
                      <a:pt x="27940" y="1062990"/>
                    </a:cubicBezTo>
                    <a:cubicBezTo>
                      <a:pt x="29210" y="1007110"/>
                      <a:pt x="29210" y="948690"/>
                      <a:pt x="30480" y="891540"/>
                    </a:cubicBezTo>
                    <a:cubicBezTo>
                      <a:pt x="31750" y="834390"/>
                      <a:pt x="36830" y="775970"/>
                      <a:pt x="35560" y="717550"/>
                    </a:cubicBezTo>
                    <a:cubicBezTo>
                      <a:pt x="35560" y="661670"/>
                      <a:pt x="29210" y="604520"/>
                      <a:pt x="27940" y="549910"/>
                    </a:cubicBezTo>
                    <a:cubicBezTo>
                      <a:pt x="27940" y="497840"/>
                      <a:pt x="31750" y="426720"/>
                      <a:pt x="31750" y="400050"/>
                    </a:cubicBezTo>
                    <a:cubicBezTo>
                      <a:pt x="31750" y="389890"/>
                      <a:pt x="33020" y="388620"/>
                      <a:pt x="31750" y="379730"/>
                    </a:cubicBezTo>
                    <a:cubicBezTo>
                      <a:pt x="29210" y="359410"/>
                      <a:pt x="0" y="287020"/>
                      <a:pt x="0" y="287020"/>
                    </a:cubicBezTo>
                    <a:moveTo>
                      <a:pt x="690880" y="673100"/>
                    </a:moveTo>
                    <a:cubicBezTo>
                      <a:pt x="723900" y="803910"/>
                      <a:pt x="744220" y="810260"/>
                      <a:pt x="755650" y="806450"/>
                    </a:cubicBezTo>
                    <a:cubicBezTo>
                      <a:pt x="767080" y="801370"/>
                      <a:pt x="769620" y="779780"/>
                      <a:pt x="781050" y="767080"/>
                    </a:cubicBezTo>
                    <a:cubicBezTo>
                      <a:pt x="796290" y="750570"/>
                      <a:pt x="842010" y="734060"/>
                      <a:pt x="844550" y="716280"/>
                    </a:cubicBezTo>
                    <a:cubicBezTo>
                      <a:pt x="845820" y="701040"/>
                      <a:pt x="825500" y="679450"/>
                      <a:pt x="808990" y="668020"/>
                    </a:cubicBezTo>
                    <a:cubicBezTo>
                      <a:pt x="788670" y="654050"/>
                      <a:pt x="749300" y="641350"/>
                      <a:pt x="728980" y="645160"/>
                    </a:cubicBezTo>
                    <a:cubicBezTo>
                      <a:pt x="712470" y="648970"/>
                      <a:pt x="690880" y="673100"/>
                      <a:pt x="690880" y="673100"/>
                    </a:cubicBezTo>
                  </a:path>
                </a:pathLst>
              </a:custGeom>
              <a:solidFill>
                <a:srgbClr val="F9FAFC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52" name="Group 52"/>
            <p:cNvGrpSpPr/>
            <p:nvPr/>
          </p:nvGrpSpPr>
          <p:grpSpPr>
            <a:xfrm>
              <a:off x="1919415" y="1484597"/>
              <a:ext cx="910396" cy="459472"/>
              <a:chOff x="0" y="0"/>
              <a:chExt cx="1082040" cy="5461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46990" y="34290"/>
                <a:ext cx="1003300" cy="464820"/>
              </a:xfrm>
              <a:custGeom>
                <a:avLst/>
                <a:gdLst/>
                <a:ahLst/>
                <a:cxnLst/>
                <a:rect l="l" t="t" r="r" b="b"/>
                <a:pathLst>
                  <a:path w="1003300" h="464820">
                    <a:moveTo>
                      <a:pt x="144780" y="100330"/>
                    </a:moveTo>
                    <a:cubicBezTo>
                      <a:pt x="596900" y="62230"/>
                      <a:pt x="704850" y="0"/>
                      <a:pt x="791210" y="16510"/>
                    </a:cubicBezTo>
                    <a:cubicBezTo>
                      <a:pt x="864870" y="29210"/>
                      <a:pt x="961390" y="81280"/>
                      <a:pt x="982980" y="135890"/>
                    </a:cubicBezTo>
                    <a:cubicBezTo>
                      <a:pt x="1003300" y="185420"/>
                      <a:pt x="971550" y="276860"/>
                      <a:pt x="937260" y="322580"/>
                    </a:cubicBezTo>
                    <a:cubicBezTo>
                      <a:pt x="905510" y="365760"/>
                      <a:pt x="853440" y="384810"/>
                      <a:pt x="795020" y="406400"/>
                    </a:cubicBezTo>
                    <a:cubicBezTo>
                      <a:pt x="720090" y="434340"/>
                      <a:pt x="598170" y="464820"/>
                      <a:pt x="515620" y="457200"/>
                    </a:cubicBezTo>
                    <a:cubicBezTo>
                      <a:pt x="447040" y="452120"/>
                      <a:pt x="384810" y="384810"/>
                      <a:pt x="332740" y="389890"/>
                    </a:cubicBezTo>
                    <a:cubicBezTo>
                      <a:pt x="289560" y="394970"/>
                      <a:pt x="259080" y="455930"/>
                      <a:pt x="222250" y="459740"/>
                    </a:cubicBezTo>
                    <a:cubicBezTo>
                      <a:pt x="189230" y="463550"/>
                      <a:pt x="149860" y="447040"/>
                      <a:pt x="123190" y="426720"/>
                    </a:cubicBezTo>
                    <a:cubicBezTo>
                      <a:pt x="96520" y="406400"/>
                      <a:pt x="73660" y="365760"/>
                      <a:pt x="63500" y="340360"/>
                    </a:cubicBezTo>
                    <a:cubicBezTo>
                      <a:pt x="57150" y="321310"/>
                      <a:pt x="55880" y="307340"/>
                      <a:pt x="58420" y="287020"/>
                    </a:cubicBezTo>
                    <a:cubicBezTo>
                      <a:pt x="62230" y="259080"/>
                      <a:pt x="81280" y="212090"/>
                      <a:pt x="96520" y="189230"/>
                    </a:cubicBezTo>
                    <a:cubicBezTo>
                      <a:pt x="109220" y="172720"/>
                      <a:pt x="119380" y="163830"/>
                      <a:pt x="137160" y="154940"/>
                    </a:cubicBezTo>
                    <a:cubicBezTo>
                      <a:pt x="162560" y="142240"/>
                      <a:pt x="207010" y="128270"/>
                      <a:pt x="240030" y="132080"/>
                    </a:cubicBezTo>
                    <a:cubicBezTo>
                      <a:pt x="273050" y="135890"/>
                      <a:pt x="311150" y="153670"/>
                      <a:pt x="335280" y="176530"/>
                    </a:cubicBezTo>
                    <a:cubicBezTo>
                      <a:pt x="359410" y="199390"/>
                      <a:pt x="379730" y="236220"/>
                      <a:pt x="384810" y="269240"/>
                    </a:cubicBezTo>
                    <a:cubicBezTo>
                      <a:pt x="389890" y="302260"/>
                      <a:pt x="378460" y="346710"/>
                      <a:pt x="367030" y="373380"/>
                    </a:cubicBezTo>
                    <a:cubicBezTo>
                      <a:pt x="359410" y="391160"/>
                      <a:pt x="350520" y="402590"/>
                      <a:pt x="335280" y="415290"/>
                    </a:cubicBezTo>
                    <a:cubicBezTo>
                      <a:pt x="313690" y="433070"/>
                      <a:pt x="273050" y="455930"/>
                      <a:pt x="240030" y="459740"/>
                    </a:cubicBezTo>
                    <a:cubicBezTo>
                      <a:pt x="207010" y="462280"/>
                      <a:pt x="166370" y="453390"/>
                      <a:pt x="137160" y="436880"/>
                    </a:cubicBezTo>
                    <a:cubicBezTo>
                      <a:pt x="109220" y="419100"/>
                      <a:pt x="82550" y="387350"/>
                      <a:pt x="69850" y="356870"/>
                    </a:cubicBezTo>
                    <a:cubicBezTo>
                      <a:pt x="57150" y="326390"/>
                      <a:pt x="54610" y="283210"/>
                      <a:pt x="63500" y="251460"/>
                    </a:cubicBezTo>
                    <a:cubicBezTo>
                      <a:pt x="72390" y="219710"/>
                      <a:pt x="101600" y="184150"/>
                      <a:pt x="123190" y="165100"/>
                    </a:cubicBezTo>
                    <a:cubicBezTo>
                      <a:pt x="138430" y="151130"/>
                      <a:pt x="153670" y="146050"/>
                      <a:pt x="170180" y="139700"/>
                    </a:cubicBezTo>
                    <a:cubicBezTo>
                      <a:pt x="186690" y="134620"/>
                      <a:pt x="212090" y="124460"/>
                      <a:pt x="222250" y="132080"/>
                    </a:cubicBezTo>
                    <a:cubicBezTo>
                      <a:pt x="232410" y="139700"/>
                      <a:pt x="215900" y="179070"/>
                      <a:pt x="228600" y="186690"/>
                    </a:cubicBezTo>
                    <a:cubicBezTo>
                      <a:pt x="252730" y="201930"/>
                      <a:pt x="359410" y="118110"/>
                      <a:pt x="417830" y="118110"/>
                    </a:cubicBezTo>
                    <a:cubicBezTo>
                      <a:pt x="466090" y="118110"/>
                      <a:pt x="504190" y="161290"/>
                      <a:pt x="549910" y="166370"/>
                    </a:cubicBezTo>
                    <a:cubicBezTo>
                      <a:pt x="596900" y="171450"/>
                      <a:pt x="650240" y="130810"/>
                      <a:pt x="693420" y="144780"/>
                    </a:cubicBezTo>
                    <a:cubicBezTo>
                      <a:pt x="740410" y="158750"/>
                      <a:pt x="821690" y="228600"/>
                      <a:pt x="817880" y="262890"/>
                    </a:cubicBezTo>
                    <a:cubicBezTo>
                      <a:pt x="814070" y="295910"/>
                      <a:pt x="727710" y="327660"/>
                      <a:pt x="676910" y="346710"/>
                    </a:cubicBezTo>
                    <a:cubicBezTo>
                      <a:pt x="626110" y="365760"/>
                      <a:pt x="567690" y="374650"/>
                      <a:pt x="515620" y="377190"/>
                    </a:cubicBezTo>
                    <a:cubicBezTo>
                      <a:pt x="466090" y="379730"/>
                      <a:pt x="420370" y="364490"/>
                      <a:pt x="370840" y="365760"/>
                    </a:cubicBezTo>
                    <a:cubicBezTo>
                      <a:pt x="314960" y="365760"/>
                      <a:pt x="246380" y="383540"/>
                      <a:pt x="198120" y="384810"/>
                    </a:cubicBezTo>
                    <a:cubicBezTo>
                      <a:pt x="163830" y="384810"/>
                      <a:pt x="138430" y="388620"/>
                      <a:pt x="110490" y="379730"/>
                    </a:cubicBezTo>
                    <a:cubicBezTo>
                      <a:pt x="81280" y="369570"/>
                      <a:pt x="45720" y="347980"/>
                      <a:pt x="27940" y="322580"/>
                    </a:cubicBezTo>
                    <a:cubicBezTo>
                      <a:pt x="10160" y="295910"/>
                      <a:pt x="0" y="255270"/>
                      <a:pt x="3810" y="224790"/>
                    </a:cubicBezTo>
                    <a:cubicBezTo>
                      <a:pt x="7620" y="193040"/>
                      <a:pt x="27940" y="156210"/>
                      <a:pt x="50800" y="135890"/>
                    </a:cubicBezTo>
                    <a:cubicBezTo>
                      <a:pt x="74930" y="114300"/>
                      <a:pt x="144780" y="100330"/>
                      <a:pt x="144780" y="10033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54" name="Group 54"/>
            <p:cNvGrpSpPr/>
            <p:nvPr/>
          </p:nvGrpSpPr>
          <p:grpSpPr>
            <a:xfrm>
              <a:off x="889042" y="1550203"/>
              <a:ext cx="1767886" cy="849369"/>
              <a:chOff x="0" y="0"/>
              <a:chExt cx="415052" cy="199409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415052" cy="199409"/>
              </a:xfrm>
              <a:custGeom>
                <a:avLst/>
                <a:gdLst/>
                <a:ahLst/>
                <a:cxnLst/>
                <a:rect l="l" t="t" r="r" b="b"/>
                <a:pathLst>
                  <a:path w="415052" h="199409">
                    <a:moveTo>
                      <a:pt x="0" y="0"/>
                    </a:moveTo>
                    <a:lnTo>
                      <a:pt x="415052" y="0"/>
                    </a:lnTo>
                    <a:lnTo>
                      <a:pt x="415052" y="199409"/>
                    </a:lnTo>
                    <a:lnTo>
                      <a:pt x="0" y="19940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57150"/>
                <a:ext cx="415052" cy="2565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9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395129" y="568696"/>
              <a:ext cx="2519097" cy="767864"/>
              <a:chOff x="0" y="0"/>
              <a:chExt cx="591416" cy="180274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591416" cy="180274"/>
              </a:xfrm>
              <a:custGeom>
                <a:avLst/>
                <a:gdLst/>
                <a:ahLst/>
                <a:cxnLst/>
                <a:rect l="l" t="t" r="r" b="b"/>
                <a:pathLst>
                  <a:path w="591416" h="180274">
                    <a:moveTo>
                      <a:pt x="0" y="0"/>
                    </a:moveTo>
                    <a:lnTo>
                      <a:pt x="591416" y="0"/>
                    </a:lnTo>
                    <a:lnTo>
                      <a:pt x="591416" y="180274"/>
                    </a:lnTo>
                    <a:lnTo>
                      <a:pt x="0" y="18027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57150"/>
                <a:ext cx="591416" cy="2374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9"/>
                  </a:lnSpc>
                </a:pPr>
                <a:endParaRPr/>
              </a:p>
            </p:txBody>
          </p:sp>
        </p:grpSp>
        <p:sp>
          <p:nvSpPr>
            <p:cNvPr id="60" name="Freeform 60"/>
            <p:cNvSpPr/>
            <p:nvPr/>
          </p:nvSpPr>
          <p:spPr>
            <a:xfrm>
              <a:off x="924468" y="2598871"/>
              <a:ext cx="1797721" cy="2124683"/>
            </a:xfrm>
            <a:custGeom>
              <a:avLst/>
              <a:gdLst/>
              <a:ahLst/>
              <a:cxnLst/>
              <a:rect l="l" t="t" r="r" b="b"/>
              <a:pathLst>
                <a:path w="1797721" h="2124683">
                  <a:moveTo>
                    <a:pt x="0" y="0"/>
                  </a:moveTo>
                  <a:lnTo>
                    <a:pt x="1797721" y="0"/>
                  </a:lnTo>
                  <a:lnTo>
                    <a:pt x="1797721" y="2124683"/>
                  </a:lnTo>
                  <a:lnTo>
                    <a:pt x="0" y="2124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1027" t="-5672" r="-54983" b="-4781"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>
              <a:off x="1623420" y="4338694"/>
              <a:ext cx="348010" cy="254047"/>
            </a:xfrm>
            <a:custGeom>
              <a:avLst/>
              <a:gdLst/>
              <a:ahLst/>
              <a:cxnLst/>
              <a:rect l="l" t="t" r="r" b="b"/>
              <a:pathLst>
                <a:path w="348010" h="254047">
                  <a:moveTo>
                    <a:pt x="0" y="0"/>
                  </a:moveTo>
                  <a:lnTo>
                    <a:pt x="348011" y="0"/>
                  </a:lnTo>
                  <a:lnTo>
                    <a:pt x="348011" y="254047"/>
                  </a:lnTo>
                  <a:lnTo>
                    <a:pt x="0" y="25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>
              <a:off x="980806" y="1602938"/>
              <a:ext cx="233547" cy="184210"/>
            </a:xfrm>
            <a:custGeom>
              <a:avLst/>
              <a:gdLst/>
              <a:ahLst/>
              <a:cxnLst/>
              <a:rect l="l" t="t" r="r" b="b"/>
              <a:pathLst>
                <a:path w="233547" h="184210">
                  <a:moveTo>
                    <a:pt x="0" y="0"/>
                  </a:moveTo>
                  <a:lnTo>
                    <a:pt x="233547" y="0"/>
                  </a:lnTo>
                  <a:lnTo>
                    <a:pt x="233547" y="184210"/>
                  </a:lnTo>
                  <a:lnTo>
                    <a:pt x="0" y="184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3" name="Group 63"/>
            <p:cNvGrpSpPr/>
            <p:nvPr/>
          </p:nvGrpSpPr>
          <p:grpSpPr>
            <a:xfrm>
              <a:off x="980806" y="4990689"/>
              <a:ext cx="1676122" cy="307689"/>
              <a:chOff x="0" y="0"/>
              <a:chExt cx="393508" cy="72237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393508" cy="72237"/>
              </a:xfrm>
              <a:custGeom>
                <a:avLst/>
                <a:gdLst/>
                <a:ahLst/>
                <a:cxnLst/>
                <a:rect l="l" t="t" r="r" b="b"/>
                <a:pathLst>
                  <a:path w="393508" h="72237">
                    <a:moveTo>
                      <a:pt x="0" y="0"/>
                    </a:moveTo>
                    <a:lnTo>
                      <a:pt x="393508" y="0"/>
                    </a:lnTo>
                    <a:lnTo>
                      <a:pt x="393508" y="72237"/>
                    </a:lnTo>
                    <a:lnTo>
                      <a:pt x="0" y="72237"/>
                    </a:lnTo>
                    <a:close/>
                  </a:path>
                </a:pathLst>
              </a:custGeom>
              <a:solidFill>
                <a:srgbClr val="EFF5FF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57150"/>
                <a:ext cx="393508" cy="12938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9"/>
                  </a:lnSpc>
                </a:pPr>
                <a:endParaRPr/>
              </a:p>
            </p:txBody>
          </p:sp>
        </p:grpSp>
        <p:sp>
          <p:nvSpPr>
            <p:cNvPr id="66" name="Freeform 66"/>
            <p:cNvSpPr/>
            <p:nvPr/>
          </p:nvSpPr>
          <p:spPr>
            <a:xfrm>
              <a:off x="2254087" y="4888771"/>
              <a:ext cx="85160" cy="182649"/>
            </a:xfrm>
            <a:custGeom>
              <a:avLst/>
              <a:gdLst/>
              <a:ahLst/>
              <a:cxnLst/>
              <a:rect l="l" t="t" r="r" b="b"/>
              <a:pathLst>
                <a:path w="85160" h="182649">
                  <a:moveTo>
                    <a:pt x="0" y="0"/>
                  </a:moveTo>
                  <a:lnTo>
                    <a:pt x="85160" y="0"/>
                  </a:lnTo>
                  <a:lnTo>
                    <a:pt x="85160" y="182649"/>
                  </a:lnTo>
                  <a:lnTo>
                    <a:pt x="0" y="182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>
              <a:off x="1775095" y="4432128"/>
              <a:ext cx="456661" cy="453340"/>
            </a:xfrm>
            <a:custGeom>
              <a:avLst/>
              <a:gdLst/>
              <a:ahLst/>
              <a:cxnLst/>
              <a:rect l="l" t="t" r="r" b="b"/>
              <a:pathLst>
                <a:path w="456661" h="453340">
                  <a:moveTo>
                    <a:pt x="0" y="0"/>
                  </a:moveTo>
                  <a:lnTo>
                    <a:pt x="456661" y="0"/>
                  </a:lnTo>
                  <a:lnTo>
                    <a:pt x="456661" y="453340"/>
                  </a:lnTo>
                  <a:lnTo>
                    <a:pt x="0" y="45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TextBox 68"/>
            <p:cNvSpPr txBox="1"/>
            <p:nvPr/>
          </p:nvSpPr>
          <p:spPr>
            <a:xfrm>
              <a:off x="1104853" y="1544073"/>
              <a:ext cx="1342299" cy="492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515"/>
                </a:lnSpc>
              </a:pPr>
              <a:r>
                <a:rPr lang="en-US" sz="1082" b="1" dirty="0" err="1">
                  <a:solidFill>
                    <a:schemeClr val="bg2">
                      <a:lumMod val="10000"/>
                    </a:schemeClr>
                  </a:solidFill>
                  <a:highlight>
                    <a:srgbClr val="F6F7EB"/>
                  </a:highlight>
                  <a:latin typeface="Canva Sans Bold"/>
                  <a:ea typeface="Canva Sans Bold"/>
                  <a:cs typeface="Canva Sans Bold"/>
                  <a:sym typeface="Canva Sans Bold"/>
                  <a:hlinkClick r:id="rId16" tooltip="https://hi.wikipedia.org/wiki/%E0%A4%AE%E0%A5%83%E0%A4%A6%E0%A4%BE_%E0%A4%AA%E0%A4%B0%E0%A5%80%E0%A4%95%E0%A5%8D%E0%A4%B7%E0%A4%A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मृदा</a:t>
              </a:r>
              <a:r>
                <a:rPr lang="en-US" sz="1082" b="1" dirty="0">
                  <a:solidFill>
                    <a:srgbClr val="0000FF"/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16" tooltip="https://hi.wikipedia.org/wiki/%E0%A4%AE%E0%A5%83%E0%A4%A6%E0%A4%BE_%E0%A4%AA%E0%A4%B0%E0%A5%80%E0%A4%95%E0%A5%8D%E0%A4%B7%E0%A4%A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</a:t>
              </a:r>
              <a:r>
                <a:rPr lang="en-US" sz="1082" b="1" dirty="0" err="1">
                  <a:solidFill>
                    <a:schemeClr val="bg2">
                      <a:lumMod val="10000"/>
                    </a:scheme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16" tooltip="https://hi.wikipedia.org/wiki/%E0%A4%AE%E0%A5%83%E0%A4%A6%E0%A4%BE_%E0%A4%AA%E0%A4%B0%E0%A5%80%E0%A4%95%E0%A5%8D%E0%A4%B7%E0%A4%A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परीक्षण</a:t>
              </a:r>
              <a:endParaRPr lang="en-US" sz="1082" b="1" dirty="0">
                <a:solidFill>
                  <a:schemeClr val="bg2">
                    <a:lumMod val="10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16" tooltip="https://hi.wikipedia.org/wiki/%E0%A4%AE%E0%A5%83%E0%A4%A6%E0%A4%BE_%E0%A4%AA%E0%A4%B0%E0%A5%80%E0%A4%95%E0%A5%8D%E0%A4%B7%E0%A4%A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>
                <a:lnSpc>
                  <a:spcPts val="1515"/>
                </a:lnSpc>
              </a:pPr>
              <a:endParaRPr lang="en-US" sz="1082" b="1" dirty="0">
                <a:solidFill>
                  <a:srgbClr val="0000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16" tooltip="https://hi.wikipedia.org/wiki/%E0%A4%AE%E0%A5%83%E0%A4%A6%E0%A4%BE_%E0%A4%AA%E0%A4%B0%E0%A5%80%E0%A4%95%E0%A5%8D%E0%A4%B7%E0%A4%A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980806" y="1847906"/>
              <a:ext cx="1848373" cy="333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22"/>
                </a:lnSpc>
              </a:pPr>
              <a:r>
                <a:rPr lang="en-US" sz="730">
                  <a:solidFill>
                    <a:srgbClr val="01010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मिट्टी के प्रकार का पता लगाने के लिए अपनी मिट्टी की स्पष्ट छवि कैप्चर करें  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428656" y="598621"/>
              <a:ext cx="2061349" cy="3015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84"/>
                </a:lnSpc>
              </a:pPr>
              <a:r>
                <a:rPr lang="en-US" sz="1346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मृदा</a:t>
              </a:r>
              <a:r>
                <a:rPr lang="en-US" sz="1346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1346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स्कैन</a:t>
              </a:r>
              <a:r>
                <a:rPr lang="en-US" sz="1346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1346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परीक्षण</a:t>
              </a:r>
              <a:r>
                <a:rPr lang="en-US" sz="1346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508496" y="975915"/>
              <a:ext cx="2534712" cy="300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42"/>
                </a:lnSpc>
              </a:pPr>
              <a:r>
                <a:rPr lang="en-US" sz="673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AI </a:t>
              </a:r>
              <a:r>
                <a:rPr lang="en-US" sz="673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का</a:t>
              </a:r>
              <a:r>
                <a:rPr lang="en-US" sz="673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673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उपयोग</a:t>
              </a:r>
              <a:r>
                <a:rPr lang="en-US" sz="673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673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करके</a:t>
              </a:r>
              <a:r>
                <a:rPr lang="en-US" sz="673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673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सर्वोत्तम</a:t>
              </a:r>
              <a:r>
                <a:rPr lang="en-US" sz="673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673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फसल</a:t>
              </a:r>
              <a:r>
                <a:rPr lang="en-US" sz="673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673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का</a:t>
              </a:r>
              <a:r>
                <a:rPr lang="en-US" sz="673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673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पता</a:t>
              </a:r>
              <a:r>
                <a:rPr lang="en-US" sz="673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673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लगाने</a:t>
              </a:r>
              <a:r>
                <a:rPr lang="en-US" sz="673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673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के</a:t>
              </a:r>
              <a:r>
                <a:rPr lang="en-US" sz="673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673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लिए</a:t>
              </a:r>
              <a:r>
                <a:rPr lang="en-US" sz="673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673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अपनी</a:t>
              </a:r>
              <a:r>
                <a:rPr lang="en-US" sz="673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673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कैप्चर</a:t>
              </a:r>
              <a:r>
                <a:rPr lang="en-US" sz="673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673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की</a:t>
              </a:r>
              <a:r>
                <a:rPr lang="en-US" sz="673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673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गई</a:t>
              </a:r>
              <a:r>
                <a:rPr lang="en-US" sz="673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673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मिट्टी</a:t>
              </a:r>
              <a:r>
                <a:rPr lang="en-US" sz="673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673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की</a:t>
              </a:r>
              <a:r>
                <a:rPr lang="en-US" sz="673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673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छवि</a:t>
              </a:r>
              <a:r>
                <a:rPr lang="en-US" sz="673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673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अपलोड</a:t>
              </a:r>
              <a:r>
                <a:rPr lang="en-US" sz="673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673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करें</a:t>
              </a:r>
              <a:endParaRPr lang="en-US" sz="67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945235" y="4883257"/>
              <a:ext cx="1356371" cy="161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0"/>
                </a:lnSpc>
              </a:pPr>
              <a:r>
                <a:rPr lang="en-US" sz="75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सर्वोत्तम परिणाम के लिए :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1790577" y="4155916"/>
              <a:ext cx="927019" cy="201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95"/>
                </a:lnSpc>
              </a:pPr>
              <a:r>
                <a:rPr lang="en-US" sz="925" b="1">
                  <a:solidFill>
                    <a:srgbClr val="FFF3F3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यहाँ क्लिक करें 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980807" y="5078294"/>
              <a:ext cx="1466345" cy="1585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52196" lvl="1" indent="-76098" algn="ctr">
                <a:lnSpc>
                  <a:spcPts val="986"/>
                </a:lnSpc>
                <a:buFont typeface="Arial"/>
                <a:buChar char="•"/>
              </a:pPr>
              <a:r>
                <a:rPr lang="en-US" sz="704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अच्छी</a:t>
              </a:r>
              <a:r>
                <a:rPr lang="en-US" sz="704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704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रोशनी</a:t>
              </a:r>
              <a:r>
                <a:rPr lang="en-US" sz="704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704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में</a:t>
              </a:r>
              <a:r>
                <a:rPr lang="en-US" sz="704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704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तस्वीरें</a:t>
              </a:r>
              <a:r>
                <a:rPr lang="en-US" sz="704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704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लें</a:t>
              </a:r>
              <a:endParaRPr lang="en-US" sz="70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4762049" y="1608420"/>
            <a:ext cx="2589305" cy="4688629"/>
            <a:chOff x="0" y="0"/>
            <a:chExt cx="3452407" cy="6251505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3452407" cy="6251505"/>
            </a:xfrm>
            <a:custGeom>
              <a:avLst/>
              <a:gdLst/>
              <a:ahLst/>
              <a:cxnLst/>
              <a:rect l="l" t="t" r="r" b="b"/>
              <a:pathLst>
                <a:path w="3452407" h="6251505">
                  <a:moveTo>
                    <a:pt x="0" y="0"/>
                  </a:moveTo>
                  <a:lnTo>
                    <a:pt x="3452407" y="0"/>
                  </a:lnTo>
                  <a:lnTo>
                    <a:pt x="3452407" y="6251505"/>
                  </a:lnTo>
                  <a:lnTo>
                    <a:pt x="0" y="6251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99015" r="-1153"/>
              </a:stretch>
            </a:blipFill>
          </p:spPr>
        </p:sp>
        <p:sp>
          <p:nvSpPr>
            <p:cNvPr id="77" name="Freeform 77"/>
            <p:cNvSpPr/>
            <p:nvPr/>
          </p:nvSpPr>
          <p:spPr>
            <a:xfrm>
              <a:off x="418101" y="579917"/>
              <a:ext cx="2923957" cy="2545836"/>
            </a:xfrm>
            <a:custGeom>
              <a:avLst/>
              <a:gdLst/>
              <a:ahLst/>
              <a:cxnLst/>
              <a:rect l="l" t="t" r="r" b="b"/>
              <a:pathLst>
                <a:path w="2923957" h="2545836">
                  <a:moveTo>
                    <a:pt x="0" y="0"/>
                  </a:moveTo>
                  <a:lnTo>
                    <a:pt x="2923957" y="0"/>
                  </a:lnTo>
                  <a:lnTo>
                    <a:pt x="2923957" y="2545836"/>
                  </a:lnTo>
                  <a:lnTo>
                    <a:pt x="0" y="2545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1613" r="-1613" b="-182"/>
              </a:stretch>
            </a:blipFill>
          </p:spPr>
        </p:sp>
        <p:sp>
          <p:nvSpPr>
            <p:cNvPr id="78" name="Freeform 78"/>
            <p:cNvSpPr/>
            <p:nvPr/>
          </p:nvSpPr>
          <p:spPr>
            <a:xfrm>
              <a:off x="418101" y="3125753"/>
              <a:ext cx="2923957" cy="2386233"/>
            </a:xfrm>
            <a:custGeom>
              <a:avLst/>
              <a:gdLst/>
              <a:ahLst/>
              <a:cxnLst/>
              <a:rect l="l" t="t" r="r" b="b"/>
              <a:pathLst>
                <a:path w="2923957" h="2386233">
                  <a:moveTo>
                    <a:pt x="0" y="0"/>
                  </a:moveTo>
                  <a:lnTo>
                    <a:pt x="2923957" y="0"/>
                  </a:lnTo>
                  <a:lnTo>
                    <a:pt x="2923957" y="2386232"/>
                  </a:lnTo>
                  <a:lnTo>
                    <a:pt x="0" y="2386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1874" r="-1473" b="-128689"/>
              </a:stretch>
            </a:blipFill>
          </p:spPr>
        </p:sp>
      </p:grpSp>
      <p:sp>
        <p:nvSpPr>
          <p:cNvPr id="79" name="Freeform 79"/>
          <p:cNvSpPr/>
          <p:nvPr/>
        </p:nvSpPr>
        <p:spPr>
          <a:xfrm>
            <a:off x="12076949" y="1645660"/>
            <a:ext cx="2529107" cy="4579623"/>
          </a:xfrm>
          <a:custGeom>
            <a:avLst/>
            <a:gdLst/>
            <a:ahLst/>
            <a:cxnLst/>
            <a:rect l="l" t="t" r="r" b="b"/>
            <a:pathLst>
              <a:path w="2529107" h="4579623">
                <a:moveTo>
                  <a:pt x="0" y="0"/>
                </a:moveTo>
                <a:lnTo>
                  <a:pt x="2529106" y="0"/>
                </a:lnTo>
                <a:lnTo>
                  <a:pt x="2529106" y="4579623"/>
                </a:lnTo>
                <a:lnTo>
                  <a:pt x="0" y="45796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9015" r="-1153"/>
            </a:stretch>
          </a:blipFill>
        </p:spPr>
      </p:sp>
      <p:sp>
        <p:nvSpPr>
          <p:cNvPr id="80" name="Freeform 80"/>
          <p:cNvSpPr/>
          <p:nvPr/>
        </p:nvSpPr>
        <p:spPr>
          <a:xfrm>
            <a:off x="12369234" y="2074231"/>
            <a:ext cx="2143890" cy="2078863"/>
          </a:xfrm>
          <a:custGeom>
            <a:avLst/>
            <a:gdLst/>
            <a:ahLst/>
            <a:cxnLst/>
            <a:rect l="l" t="t" r="r" b="b"/>
            <a:pathLst>
              <a:path w="2143890" h="2078863">
                <a:moveTo>
                  <a:pt x="0" y="0"/>
                </a:moveTo>
                <a:lnTo>
                  <a:pt x="2143890" y="0"/>
                </a:lnTo>
                <a:lnTo>
                  <a:pt x="2143890" y="2078863"/>
                </a:lnTo>
                <a:lnTo>
                  <a:pt x="0" y="207886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502" t="-5199" r="-2030" b="-1421"/>
            </a:stretch>
          </a:blipFill>
        </p:spPr>
      </p:sp>
      <p:sp>
        <p:nvSpPr>
          <p:cNvPr id="81" name="Freeform 81"/>
          <p:cNvSpPr/>
          <p:nvPr/>
        </p:nvSpPr>
        <p:spPr>
          <a:xfrm>
            <a:off x="12369234" y="4153094"/>
            <a:ext cx="2143890" cy="1482827"/>
          </a:xfrm>
          <a:custGeom>
            <a:avLst/>
            <a:gdLst/>
            <a:ahLst/>
            <a:cxnLst/>
            <a:rect l="l" t="t" r="r" b="b"/>
            <a:pathLst>
              <a:path w="2143890" h="1482827">
                <a:moveTo>
                  <a:pt x="0" y="0"/>
                </a:moveTo>
                <a:lnTo>
                  <a:pt x="2143890" y="0"/>
                </a:lnTo>
                <a:lnTo>
                  <a:pt x="2143890" y="1482827"/>
                </a:lnTo>
                <a:lnTo>
                  <a:pt x="0" y="148282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t="-94978" r="-1350" b="-69642"/>
            </a:stretch>
          </a:blipFill>
        </p:spPr>
      </p:sp>
      <p:sp>
        <p:nvSpPr>
          <p:cNvPr id="82" name="Freeform 82"/>
          <p:cNvSpPr/>
          <p:nvPr/>
        </p:nvSpPr>
        <p:spPr>
          <a:xfrm>
            <a:off x="15709896" y="6377081"/>
            <a:ext cx="2174773" cy="4338700"/>
          </a:xfrm>
          <a:custGeom>
            <a:avLst/>
            <a:gdLst/>
            <a:ahLst/>
            <a:cxnLst/>
            <a:rect l="l" t="t" r="r" b="b"/>
            <a:pathLst>
              <a:path w="2174773" h="4338700">
                <a:moveTo>
                  <a:pt x="0" y="0"/>
                </a:moveTo>
                <a:lnTo>
                  <a:pt x="2174774" y="0"/>
                </a:lnTo>
                <a:lnTo>
                  <a:pt x="2174774" y="4338700"/>
                </a:lnTo>
                <a:lnTo>
                  <a:pt x="0" y="433870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83" name="Freeform 83"/>
          <p:cNvSpPr/>
          <p:nvPr/>
        </p:nvSpPr>
        <p:spPr>
          <a:xfrm>
            <a:off x="12369234" y="4217044"/>
            <a:ext cx="2143890" cy="1418877"/>
          </a:xfrm>
          <a:custGeom>
            <a:avLst/>
            <a:gdLst/>
            <a:ahLst/>
            <a:cxnLst/>
            <a:rect l="l" t="t" r="r" b="b"/>
            <a:pathLst>
              <a:path w="2143890" h="1418877">
                <a:moveTo>
                  <a:pt x="0" y="0"/>
                </a:moveTo>
                <a:lnTo>
                  <a:pt x="2143890" y="0"/>
                </a:lnTo>
                <a:lnTo>
                  <a:pt x="2143890" y="1418877"/>
                </a:lnTo>
                <a:lnTo>
                  <a:pt x="0" y="1418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90912" b="-81949"/>
            </a:stretch>
          </a:blipFill>
        </p:spPr>
      </p:sp>
      <p:grpSp>
        <p:nvGrpSpPr>
          <p:cNvPr id="84" name="Group 84"/>
          <p:cNvGrpSpPr/>
          <p:nvPr/>
        </p:nvGrpSpPr>
        <p:grpSpPr>
          <a:xfrm>
            <a:off x="-2779362" y="1860531"/>
            <a:ext cx="3086100" cy="4245088"/>
            <a:chOff x="0" y="0"/>
            <a:chExt cx="812800" cy="1118048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812800" cy="1118048"/>
            </a:xfrm>
            <a:custGeom>
              <a:avLst/>
              <a:gdLst/>
              <a:ahLst/>
              <a:cxnLst/>
              <a:rect l="l" t="t" r="r" b="b"/>
              <a:pathLst>
                <a:path w="812800" h="1118048">
                  <a:moveTo>
                    <a:pt x="0" y="0"/>
                  </a:moveTo>
                  <a:lnTo>
                    <a:pt x="812800" y="0"/>
                  </a:lnTo>
                  <a:lnTo>
                    <a:pt x="812800" y="1118048"/>
                  </a:lnTo>
                  <a:lnTo>
                    <a:pt x="0" y="1118048"/>
                  </a:lnTo>
                  <a:close/>
                </a:path>
              </a:pathLst>
            </a:custGeom>
            <a:solidFill>
              <a:srgbClr val="1F497D"/>
            </a:solidFill>
          </p:spPr>
        </p:sp>
        <p:sp>
          <p:nvSpPr>
            <p:cNvPr id="86" name="TextBox 86"/>
            <p:cNvSpPr txBox="1"/>
            <p:nvPr/>
          </p:nvSpPr>
          <p:spPr>
            <a:xfrm>
              <a:off x="0" y="-57150"/>
              <a:ext cx="812800" cy="1175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sp>
        <p:nvSpPr>
          <p:cNvPr id="87" name="TextBox 87"/>
          <p:cNvSpPr txBox="1"/>
          <p:nvPr/>
        </p:nvSpPr>
        <p:spPr>
          <a:xfrm>
            <a:off x="306738" y="2674617"/>
            <a:ext cx="8037838" cy="335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3852" lvl="1" indent="-171926" algn="l">
              <a:lnSpc>
                <a:spcPts val="1937"/>
              </a:lnSpc>
              <a:buFont typeface="Arial"/>
              <a:buChar char="•"/>
            </a:pPr>
            <a:r>
              <a:rPr lang="en-US" sz="18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AI-based Crop Recommendation System : </a:t>
            </a:r>
            <a:r>
              <a:rPr lang="en-US" sz="1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Recommends the best crops by analyzing soil, weather, and market data for profitability.</a:t>
            </a:r>
          </a:p>
          <a:p>
            <a:pPr marL="343852" lvl="1" indent="-171926" algn="l">
              <a:lnSpc>
                <a:spcPts val="1937"/>
              </a:lnSpc>
            </a:pPr>
            <a:endParaRPr lang="en-US" sz="18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852" lvl="1" indent="-171926" algn="l">
              <a:lnSpc>
                <a:spcPts val="1937"/>
              </a:lnSpc>
              <a:buFont typeface="Arial"/>
              <a:buChar char="•"/>
            </a:pPr>
            <a:r>
              <a:rPr lang="en-US" sz="18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Fertilizer &amp; Pesticide Guidance: </a:t>
            </a:r>
            <a:r>
              <a:rPr lang="en-US" sz="1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Suggests precise doses of fertilizers and eco-friendly pesticides for optimal crop health.</a:t>
            </a:r>
          </a:p>
          <a:p>
            <a:pPr marL="343852" lvl="1" indent="-171926" algn="l">
              <a:lnSpc>
                <a:spcPts val="1937"/>
              </a:lnSpc>
            </a:pPr>
            <a:endParaRPr lang="en-US" sz="18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852" lvl="1" indent="-171926" algn="l">
              <a:lnSpc>
                <a:spcPts val="1937"/>
              </a:lnSpc>
              <a:buFont typeface="Arial"/>
              <a:buChar char="•"/>
            </a:pPr>
            <a:r>
              <a:rPr lang="en-US" sz="18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Water Management Assistance: </a:t>
            </a:r>
            <a:r>
              <a:rPr lang="en-US" sz="1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irrigation schedules based on soil moisture and crop needs to conserve water.</a:t>
            </a:r>
          </a:p>
          <a:p>
            <a:pPr marL="343852" lvl="1" indent="-171926" algn="l">
              <a:lnSpc>
                <a:spcPts val="1937"/>
              </a:lnSpc>
            </a:pPr>
            <a:endParaRPr lang="en-US" sz="18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852" lvl="1" indent="-171926" algn="l">
              <a:lnSpc>
                <a:spcPts val="1937"/>
              </a:lnSpc>
              <a:buFont typeface="Arial"/>
              <a:buChar char="•"/>
            </a:pPr>
            <a:r>
              <a:rPr lang="en-US" sz="18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Decision Support Dashboard:</a:t>
            </a:r>
            <a:r>
              <a:rPr lang="en-US" sz="1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Displays and ranks top crop options by potential yield, cost, and profitability.</a:t>
            </a:r>
          </a:p>
          <a:p>
            <a:pPr marL="343852" lvl="1" indent="-171926" algn="l">
              <a:lnSpc>
                <a:spcPts val="1937"/>
              </a:lnSpc>
            </a:pPr>
            <a:endParaRPr lang="en-US" sz="18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852" lvl="1" indent="-171926" algn="l">
              <a:lnSpc>
                <a:spcPts val="1937"/>
              </a:lnSpc>
              <a:buFont typeface="Arial"/>
              <a:buChar char="•"/>
            </a:pPr>
            <a:r>
              <a:rPr lang="en-US" sz="18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Local Language &amp; Accessibility: </a:t>
            </a:r>
            <a:r>
              <a:rPr lang="en-US" sz="1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user-friendly app with local language and voice support for all farmers.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54338" y="6077044"/>
            <a:ext cx="906856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 b="1" u="sng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Innovation &amp; Uniqueness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54338" y="1831956"/>
            <a:ext cx="482762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 b="1" u="sng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Proposed Solution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225886" y="6938726"/>
            <a:ext cx="8118690" cy="2953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142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Soil-Test Driven Intelligence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Reads soil tests and combines with real‑time climate data for accurate crop advice.</a:t>
            </a:r>
          </a:p>
          <a:p>
            <a:pPr algn="l">
              <a:lnSpc>
                <a:spcPts val="2142"/>
              </a:lnSpc>
            </a:pPr>
            <a:endParaRPr lang="en-US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3390" lvl="1" indent="-226695" algn="l">
              <a:lnSpc>
                <a:spcPts val="2142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Market-Linked Farming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Suggests crops based on current demand and price trends to boost profits.</a:t>
            </a:r>
          </a:p>
          <a:p>
            <a:pPr algn="l">
              <a:lnSpc>
                <a:spcPts val="2142"/>
              </a:lnSpc>
            </a:pPr>
            <a:endParaRPr lang="en-US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3390" lvl="1" indent="-226695" algn="l">
              <a:lnSpc>
                <a:spcPts val="2142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Smart, Sustainable Inputs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Precise eco‑friendly fertilizer and pesticide guidance for cost‑effective, healthy farming.</a:t>
            </a:r>
          </a:p>
          <a:p>
            <a:pPr algn="l">
              <a:lnSpc>
                <a:spcPts val="2142"/>
              </a:lnSpc>
            </a:pPr>
            <a:endParaRPr lang="en-US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3390" lvl="1" indent="-226695" algn="l">
              <a:lnSpc>
                <a:spcPts val="2142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All-in-One Platform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Personalized, end‑to‑end recommendations covering every farming need.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6211257" y="456173"/>
            <a:ext cx="12008964" cy="81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KRISHAK</a:t>
            </a:r>
            <a:r>
              <a:rPr lang="en-US" sz="4800" b="1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4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SETU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9252318" y="1221346"/>
            <a:ext cx="482270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306" lvl="1" indent="-282653" algn="l">
              <a:lnSpc>
                <a:spcPts val="3748"/>
              </a:lnSpc>
              <a:buFont typeface="Arial"/>
              <a:buChar char="•"/>
            </a:pPr>
            <a:r>
              <a:rPr lang="en-US" sz="3123" b="1" u="sng" dirty="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PROTOTYPE</a:t>
            </a:r>
            <a:r>
              <a:rPr lang="en-US" sz="3123" b="1" dirty="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  - </a:t>
            </a:r>
            <a:r>
              <a:rPr lang="en-US" sz="3123" b="1" u="sng" dirty="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  <a:hlinkClick r:id="rId22" tooltip="https://krishak-setu.vercel.app"/>
              </a:rPr>
              <a:t>Link</a:t>
            </a:r>
          </a:p>
        </p:txBody>
      </p:sp>
      <p:grpSp>
        <p:nvGrpSpPr>
          <p:cNvPr id="93" name="Group 93"/>
          <p:cNvGrpSpPr/>
          <p:nvPr/>
        </p:nvGrpSpPr>
        <p:grpSpPr>
          <a:xfrm>
            <a:off x="-2779362" y="6225283"/>
            <a:ext cx="3086100" cy="3666575"/>
            <a:chOff x="0" y="0"/>
            <a:chExt cx="812800" cy="965682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812800" cy="965682"/>
            </a:xfrm>
            <a:custGeom>
              <a:avLst/>
              <a:gdLst/>
              <a:ahLst/>
              <a:cxnLst/>
              <a:rect l="l" t="t" r="r" b="b"/>
              <a:pathLst>
                <a:path w="812800" h="965682">
                  <a:moveTo>
                    <a:pt x="0" y="0"/>
                  </a:moveTo>
                  <a:lnTo>
                    <a:pt x="812800" y="0"/>
                  </a:lnTo>
                  <a:lnTo>
                    <a:pt x="812800" y="965682"/>
                  </a:lnTo>
                  <a:lnTo>
                    <a:pt x="0" y="965682"/>
                  </a:lnTo>
                  <a:close/>
                </a:path>
              </a:pathLst>
            </a:custGeom>
            <a:solidFill>
              <a:srgbClr val="009C41"/>
            </a:solidFill>
          </p:spPr>
        </p:sp>
        <p:sp>
          <p:nvSpPr>
            <p:cNvPr id="95" name="TextBox 95"/>
            <p:cNvSpPr txBox="1"/>
            <p:nvPr/>
          </p:nvSpPr>
          <p:spPr>
            <a:xfrm>
              <a:off x="0" y="-57150"/>
              <a:ext cx="812800" cy="1022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135" y="114457"/>
            <a:ext cx="18075729" cy="10058086"/>
            <a:chOff x="0" y="0"/>
            <a:chExt cx="24100972" cy="13410781"/>
          </a:xfrm>
        </p:grpSpPr>
        <p:sp>
          <p:nvSpPr>
            <p:cNvPr id="3" name="Freeform 3" descr="A collection of icons of agricultural crops"/>
            <p:cNvSpPr/>
            <p:nvPr/>
          </p:nvSpPr>
          <p:spPr>
            <a:xfrm>
              <a:off x="0" y="0"/>
              <a:ext cx="24100917" cy="13410763"/>
            </a:xfrm>
            <a:custGeom>
              <a:avLst/>
              <a:gdLst/>
              <a:ahLst/>
              <a:cxnLst/>
              <a:rect l="l" t="t" r="r" b="b"/>
              <a:pathLst>
                <a:path w="24100917" h="13410763">
                  <a:moveTo>
                    <a:pt x="0" y="0"/>
                  </a:moveTo>
                  <a:lnTo>
                    <a:pt x="24100917" y="0"/>
                  </a:lnTo>
                  <a:lnTo>
                    <a:pt x="24100917" y="13410763"/>
                  </a:lnTo>
                  <a:lnTo>
                    <a:pt x="0" y="13410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"/>
              </a:blip>
              <a:stretch>
                <a:fillRect t="-918" b="-91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01199" y="-106080"/>
            <a:ext cx="16459200" cy="1714500"/>
            <a:chOff x="0" y="0"/>
            <a:chExt cx="21945600" cy="228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945600" cy="2286000"/>
            </a:xfrm>
            <a:custGeom>
              <a:avLst/>
              <a:gdLst/>
              <a:ahLst/>
              <a:cxnLst/>
              <a:rect l="l" t="t" r="r" b="b"/>
              <a:pathLst>
                <a:path w="21945600" h="22860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1945600" cy="23145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TECHNICAL APPROACH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75610" y="359319"/>
            <a:ext cx="2334766" cy="1249101"/>
            <a:chOff x="0" y="0"/>
            <a:chExt cx="3113022" cy="1665468"/>
          </a:xfrm>
        </p:grpSpPr>
        <p:sp>
          <p:nvSpPr>
            <p:cNvPr id="8" name="Freeform 8" descr="Your startup LOGO"/>
            <p:cNvSpPr/>
            <p:nvPr/>
          </p:nvSpPr>
          <p:spPr>
            <a:xfrm>
              <a:off x="25400" y="25400"/>
              <a:ext cx="3062224" cy="1614678"/>
            </a:xfrm>
            <a:custGeom>
              <a:avLst/>
              <a:gdLst/>
              <a:ahLst/>
              <a:cxnLst/>
              <a:rect l="l" t="t" r="r" b="b"/>
              <a:pathLst>
                <a:path w="3062224" h="1614678">
                  <a:moveTo>
                    <a:pt x="0" y="807339"/>
                  </a:moveTo>
                  <a:cubicBezTo>
                    <a:pt x="0" y="361442"/>
                    <a:pt x="685546" y="0"/>
                    <a:pt x="1531112" y="0"/>
                  </a:cubicBezTo>
                  <a:cubicBezTo>
                    <a:pt x="2376678" y="0"/>
                    <a:pt x="3062224" y="361442"/>
                    <a:pt x="3062224" y="807339"/>
                  </a:cubicBezTo>
                  <a:cubicBezTo>
                    <a:pt x="3062224" y="1253236"/>
                    <a:pt x="2376678" y="1614678"/>
                    <a:pt x="1531112" y="1614678"/>
                  </a:cubicBezTo>
                  <a:cubicBezTo>
                    <a:pt x="685546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 descr="Your startup LOGO"/>
            <p:cNvSpPr/>
            <p:nvPr/>
          </p:nvSpPr>
          <p:spPr>
            <a:xfrm>
              <a:off x="0" y="0"/>
              <a:ext cx="3113024" cy="1665478"/>
            </a:xfrm>
            <a:custGeom>
              <a:avLst/>
              <a:gdLst/>
              <a:ahLst/>
              <a:cxnLst/>
              <a:rect l="l" t="t" r="r" b="b"/>
              <a:pathLst>
                <a:path w="3113024" h="1665478">
                  <a:moveTo>
                    <a:pt x="0" y="832739"/>
                  </a:moveTo>
                  <a:cubicBezTo>
                    <a:pt x="0" y="360807"/>
                    <a:pt x="713232" y="0"/>
                    <a:pt x="1556512" y="0"/>
                  </a:cubicBezTo>
                  <a:cubicBezTo>
                    <a:pt x="2399792" y="0"/>
                    <a:pt x="3113024" y="360807"/>
                    <a:pt x="3113024" y="832739"/>
                  </a:cubicBezTo>
                  <a:lnTo>
                    <a:pt x="3087624" y="832739"/>
                  </a:lnTo>
                  <a:lnTo>
                    <a:pt x="3113024" y="832739"/>
                  </a:lnTo>
                  <a:cubicBezTo>
                    <a:pt x="3113024" y="1304671"/>
                    <a:pt x="2399792" y="1665478"/>
                    <a:pt x="1556512" y="1665478"/>
                  </a:cubicBezTo>
                  <a:lnTo>
                    <a:pt x="1556512" y="1640078"/>
                  </a:lnTo>
                  <a:lnTo>
                    <a:pt x="1556512" y="1665478"/>
                  </a:lnTo>
                  <a:cubicBezTo>
                    <a:pt x="713232" y="1665478"/>
                    <a:pt x="0" y="1304671"/>
                    <a:pt x="0" y="832739"/>
                  </a:cubicBezTo>
                  <a:lnTo>
                    <a:pt x="25400" y="832739"/>
                  </a:lnTo>
                  <a:lnTo>
                    <a:pt x="50800" y="832739"/>
                  </a:lnTo>
                  <a:lnTo>
                    <a:pt x="25400" y="832739"/>
                  </a:lnTo>
                  <a:lnTo>
                    <a:pt x="0" y="832739"/>
                  </a:lnTo>
                  <a:moveTo>
                    <a:pt x="50800" y="832739"/>
                  </a:moveTo>
                  <a:cubicBezTo>
                    <a:pt x="50800" y="846709"/>
                    <a:pt x="39370" y="858139"/>
                    <a:pt x="25400" y="858139"/>
                  </a:cubicBezTo>
                  <a:cubicBezTo>
                    <a:pt x="11430" y="858139"/>
                    <a:pt x="0" y="846709"/>
                    <a:pt x="0" y="832739"/>
                  </a:cubicBezTo>
                  <a:cubicBezTo>
                    <a:pt x="0" y="818769"/>
                    <a:pt x="11430" y="807339"/>
                    <a:pt x="25400" y="807339"/>
                  </a:cubicBezTo>
                  <a:cubicBezTo>
                    <a:pt x="39370" y="807339"/>
                    <a:pt x="50800" y="818769"/>
                    <a:pt x="50800" y="832739"/>
                  </a:cubicBezTo>
                  <a:cubicBezTo>
                    <a:pt x="50800" y="1252601"/>
                    <a:pt x="708660" y="1614678"/>
                    <a:pt x="1556512" y="1614678"/>
                  </a:cubicBezTo>
                  <a:cubicBezTo>
                    <a:pt x="2404364" y="1614678"/>
                    <a:pt x="3062224" y="1252601"/>
                    <a:pt x="3062224" y="832739"/>
                  </a:cubicBezTo>
                  <a:cubicBezTo>
                    <a:pt x="3062224" y="412877"/>
                    <a:pt x="2404364" y="50800"/>
                    <a:pt x="1556512" y="50800"/>
                  </a:cubicBezTo>
                  <a:lnTo>
                    <a:pt x="1556512" y="25400"/>
                  </a:lnTo>
                  <a:lnTo>
                    <a:pt x="1556512" y="50800"/>
                  </a:lnTo>
                  <a:cubicBezTo>
                    <a:pt x="708660" y="50800"/>
                    <a:pt x="50800" y="412877"/>
                    <a:pt x="50800" y="832739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113022" cy="1722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TACHYON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62049" y="9446"/>
            <a:ext cx="3313680" cy="1684302"/>
            <a:chOff x="0" y="0"/>
            <a:chExt cx="4418240" cy="2245736"/>
          </a:xfrm>
        </p:grpSpPr>
        <p:sp>
          <p:nvSpPr>
            <p:cNvPr id="12" name="Freeform 12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3297467" y="8960614"/>
            <a:ext cx="1386185" cy="1386185"/>
          </a:xfrm>
          <a:custGeom>
            <a:avLst/>
            <a:gdLst/>
            <a:ahLst/>
            <a:cxnLst/>
            <a:rect l="l" t="t" r="r" b="b"/>
            <a:pathLst>
              <a:path w="1386185" h="1386185">
                <a:moveTo>
                  <a:pt x="0" y="0"/>
                </a:moveTo>
                <a:lnTo>
                  <a:pt x="1386184" y="0"/>
                </a:lnTo>
                <a:lnTo>
                  <a:pt x="1386184" y="1386185"/>
                </a:lnTo>
                <a:lnTo>
                  <a:pt x="0" y="138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4912251" y="9208264"/>
            <a:ext cx="932272" cy="1094630"/>
            <a:chOff x="0" y="0"/>
            <a:chExt cx="1243030" cy="145950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43076" cy="1459484"/>
            </a:xfrm>
            <a:custGeom>
              <a:avLst/>
              <a:gdLst/>
              <a:ahLst/>
              <a:cxnLst/>
              <a:rect l="l" t="t" r="r" b="b"/>
              <a:pathLst>
                <a:path w="1243076" h="1459484">
                  <a:moveTo>
                    <a:pt x="0" y="0"/>
                  </a:moveTo>
                  <a:lnTo>
                    <a:pt x="1243076" y="0"/>
                  </a:lnTo>
                  <a:lnTo>
                    <a:pt x="1243076" y="1459484"/>
                  </a:lnTo>
                  <a:lnTo>
                    <a:pt x="0" y="145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4020" t="-43507" r="-43147" b="-15907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6176098" y="9100846"/>
            <a:ext cx="1186153" cy="1186153"/>
            <a:chOff x="0" y="0"/>
            <a:chExt cx="1581538" cy="15815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81531" cy="1581531"/>
            </a:xfrm>
            <a:custGeom>
              <a:avLst/>
              <a:gdLst/>
              <a:ahLst/>
              <a:cxnLst/>
              <a:rect l="l" t="t" r="r" b="b"/>
              <a:pathLst>
                <a:path w="1581531" h="1581531">
                  <a:moveTo>
                    <a:pt x="0" y="0"/>
                  </a:moveTo>
                  <a:lnTo>
                    <a:pt x="1581531" y="0"/>
                  </a:lnTo>
                  <a:lnTo>
                    <a:pt x="1581531" y="1581531"/>
                  </a:lnTo>
                  <a:lnTo>
                    <a:pt x="0" y="1581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739380" y="8767314"/>
            <a:ext cx="1519686" cy="1519686"/>
            <a:chOff x="0" y="0"/>
            <a:chExt cx="2026248" cy="2026248"/>
          </a:xfrm>
        </p:grpSpPr>
        <p:sp>
          <p:nvSpPr>
            <p:cNvPr id="19" name="Freeform 19" descr="A logo with a black background  AI-generated content may be incorrect."/>
            <p:cNvSpPr/>
            <p:nvPr/>
          </p:nvSpPr>
          <p:spPr>
            <a:xfrm>
              <a:off x="0" y="0"/>
              <a:ext cx="2026285" cy="2026285"/>
            </a:xfrm>
            <a:custGeom>
              <a:avLst/>
              <a:gdLst/>
              <a:ahLst/>
              <a:cxnLst/>
              <a:rect l="l" t="t" r="r" b="b"/>
              <a:pathLst>
                <a:path w="2026285" h="2026285">
                  <a:moveTo>
                    <a:pt x="0" y="0"/>
                  </a:moveTo>
                  <a:lnTo>
                    <a:pt x="2026285" y="0"/>
                  </a:lnTo>
                  <a:lnTo>
                    <a:pt x="202628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1" b="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4980430" y="7987797"/>
            <a:ext cx="972818" cy="972817"/>
            <a:chOff x="0" y="0"/>
            <a:chExt cx="1297090" cy="1297090"/>
          </a:xfrm>
        </p:grpSpPr>
        <p:sp>
          <p:nvSpPr>
            <p:cNvPr id="21" name="Freeform 21" descr="A white letter on a black background  AI-generated content may be incorrect."/>
            <p:cNvSpPr/>
            <p:nvPr/>
          </p:nvSpPr>
          <p:spPr>
            <a:xfrm>
              <a:off x="0" y="0"/>
              <a:ext cx="1297051" cy="1297051"/>
            </a:xfrm>
            <a:custGeom>
              <a:avLst/>
              <a:gdLst/>
              <a:ahLst/>
              <a:cxnLst/>
              <a:rect l="l" t="t" r="r" b="b"/>
              <a:pathLst>
                <a:path w="1297051" h="1297051">
                  <a:moveTo>
                    <a:pt x="0" y="0"/>
                  </a:moveTo>
                  <a:lnTo>
                    <a:pt x="1297051" y="0"/>
                  </a:lnTo>
                  <a:lnTo>
                    <a:pt x="1297051" y="1297051"/>
                  </a:lnTo>
                  <a:lnTo>
                    <a:pt x="0" y="1297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3" b="-3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6176098" y="7895001"/>
            <a:ext cx="1116395" cy="1116395"/>
            <a:chOff x="0" y="0"/>
            <a:chExt cx="1488526" cy="1488526"/>
          </a:xfrm>
        </p:grpSpPr>
        <p:sp>
          <p:nvSpPr>
            <p:cNvPr id="23" name="Freeform 23" descr="A yellow and orange letter f  AI-generated content may be incorrect."/>
            <p:cNvSpPr/>
            <p:nvPr/>
          </p:nvSpPr>
          <p:spPr>
            <a:xfrm>
              <a:off x="0" y="0"/>
              <a:ext cx="1488567" cy="1488567"/>
            </a:xfrm>
            <a:custGeom>
              <a:avLst/>
              <a:gdLst/>
              <a:ahLst/>
              <a:cxnLst/>
              <a:rect l="l" t="t" r="r" b="b"/>
              <a:pathLst>
                <a:path w="1488567" h="1488567">
                  <a:moveTo>
                    <a:pt x="0" y="0"/>
                  </a:moveTo>
                  <a:lnTo>
                    <a:pt x="1488567" y="0"/>
                  </a:lnTo>
                  <a:lnTo>
                    <a:pt x="1488567" y="1488567"/>
                  </a:lnTo>
                  <a:lnTo>
                    <a:pt x="0" y="1488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r="2" b="2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452236" y="9057992"/>
            <a:ext cx="1055142" cy="1024225"/>
            <a:chOff x="0" y="0"/>
            <a:chExt cx="1406856" cy="1365634"/>
          </a:xfrm>
        </p:grpSpPr>
        <p:sp>
          <p:nvSpPr>
            <p:cNvPr id="25" name="Freeform 25" descr="A blue dolphin with yellow text  AI-generated content may be incorrect."/>
            <p:cNvSpPr/>
            <p:nvPr/>
          </p:nvSpPr>
          <p:spPr>
            <a:xfrm>
              <a:off x="0" y="0"/>
              <a:ext cx="1406906" cy="1365631"/>
            </a:xfrm>
            <a:custGeom>
              <a:avLst/>
              <a:gdLst/>
              <a:ahLst/>
              <a:cxnLst/>
              <a:rect l="l" t="t" r="r" b="b"/>
              <a:pathLst>
                <a:path w="1406906" h="1365631">
                  <a:moveTo>
                    <a:pt x="0" y="0"/>
                  </a:moveTo>
                  <a:lnTo>
                    <a:pt x="1406906" y="0"/>
                  </a:lnTo>
                  <a:lnTo>
                    <a:pt x="1406906" y="1365631"/>
                  </a:lnTo>
                  <a:lnTo>
                    <a:pt x="0" y="1365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1509" r="3" b="-1509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7330593" y="8152450"/>
            <a:ext cx="1182054" cy="873152"/>
            <a:chOff x="0" y="0"/>
            <a:chExt cx="1576072" cy="116420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76070" cy="1164209"/>
            </a:xfrm>
            <a:custGeom>
              <a:avLst/>
              <a:gdLst/>
              <a:ahLst/>
              <a:cxnLst/>
              <a:rect l="l" t="t" r="r" b="b"/>
              <a:pathLst>
                <a:path w="1576070" h="1164209">
                  <a:moveTo>
                    <a:pt x="0" y="0"/>
                  </a:moveTo>
                  <a:lnTo>
                    <a:pt x="1576070" y="0"/>
                  </a:lnTo>
                  <a:lnTo>
                    <a:pt x="1576070" y="1164209"/>
                  </a:lnTo>
                  <a:lnTo>
                    <a:pt x="0" y="1164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17688" b="-17688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3380282" y="8092655"/>
            <a:ext cx="1281266" cy="721084"/>
            <a:chOff x="0" y="0"/>
            <a:chExt cx="1708354" cy="96144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08404" cy="961390"/>
            </a:xfrm>
            <a:custGeom>
              <a:avLst/>
              <a:gdLst/>
              <a:ahLst/>
              <a:cxnLst/>
              <a:rect l="l" t="t" r="r" b="b"/>
              <a:pathLst>
                <a:path w="1708404" h="961390">
                  <a:moveTo>
                    <a:pt x="0" y="0"/>
                  </a:moveTo>
                  <a:lnTo>
                    <a:pt x="1708404" y="0"/>
                  </a:lnTo>
                  <a:lnTo>
                    <a:pt x="1708404" y="961390"/>
                  </a:lnTo>
                  <a:lnTo>
                    <a:pt x="0" y="961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38850" b="-38850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1386260" y="8057406"/>
            <a:ext cx="1103043" cy="1007447"/>
            <a:chOff x="0" y="0"/>
            <a:chExt cx="1470724" cy="134326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70787" cy="1343279"/>
            </a:xfrm>
            <a:custGeom>
              <a:avLst/>
              <a:gdLst/>
              <a:ahLst/>
              <a:cxnLst/>
              <a:rect l="l" t="t" r="r" b="b"/>
              <a:pathLst>
                <a:path w="1470787" h="1343279">
                  <a:moveTo>
                    <a:pt x="0" y="0"/>
                  </a:moveTo>
                  <a:lnTo>
                    <a:pt x="1470787" y="0"/>
                  </a:lnTo>
                  <a:lnTo>
                    <a:pt x="1470787" y="1343279"/>
                  </a:lnTo>
                  <a:lnTo>
                    <a:pt x="0" y="1343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t="-4746" b="-4746"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2489302" y="8152450"/>
            <a:ext cx="808164" cy="808164"/>
            <a:chOff x="0" y="0"/>
            <a:chExt cx="1077552" cy="1077552"/>
          </a:xfrm>
        </p:grpSpPr>
        <p:sp>
          <p:nvSpPr>
            <p:cNvPr id="33" name="Freeform 33" descr="A red and black logo  AI-generated content may be incorrect."/>
            <p:cNvSpPr/>
            <p:nvPr/>
          </p:nvSpPr>
          <p:spPr>
            <a:xfrm>
              <a:off x="0" y="0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0" y="0"/>
                  </a:moveTo>
                  <a:lnTo>
                    <a:pt x="1077595" y="0"/>
                  </a:lnTo>
                  <a:lnTo>
                    <a:pt x="1077595" y="1077595"/>
                  </a:lnTo>
                  <a:lnTo>
                    <a:pt x="0" y="10775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3" b="3"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259104" y="8033766"/>
            <a:ext cx="1024226" cy="1024226"/>
            <a:chOff x="0" y="0"/>
            <a:chExt cx="1365634" cy="1365634"/>
          </a:xfrm>
        </p:grpSpPr>
        <p:sp>
          <p:nvSpPr>
            <p:cNvPr id="35" name="Freeform 35" descr="A green hexagon with a letter s  AI-generated content may be incorrect."/>
            <p:cNvSpPr/>
            <p:nvPr/>
          </p:nvSpPr>
          <p:spPr>
            <a:xfrm>
              <a:off x="0" y="0"/>
              <a:ext cx="1365631" cy="1365631"/>
            </a:xfrm>
            <a:custGeom>
              <a:avLst/>
              <a:gdLst/>
              <a:ahLst/>
              <a:cxnLst/>
              <a:rect l="l" t="t" r="r" b="b"/>
              <a:pathLst>
                <a:path w="1365631" h="1365631">
                  <a:moveTo>
                    <a:pt x="0" y="0"/>
                  </a:moveTo>
                  <a:lnTo>
                    <a:pt x="1365631" y="0"/>
                  </a:lnTo>
                  <a:lnTo>
                    <a:pt x="1365631" y="1365631"/>
                  </a:lnTo>
                  <a:lnTo>
                    <a:pt x="0" y="1365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</p:grpSp>
      <p:grpSp>
        <p:nvGrpSpPr>
          <p:cNvPr id="36" name="Group 36"/>
          <p:cNvGrpSpPr/>
          <p:nvPr/>
        </p:nvGrpSpPr>
        <p:grpSpPr>
          <a:xfrm>
            <a:off x="6972300" y="9234589"/>
            <a:ext cx="1929594" cy="1041981"/>
            <a:chOff x="0" y="0"/>
            <a:chExt cx="2572792" cy="1389308"/>
          </a:xfrm>
        </p:grpSpPr>
        <p:sp>
          <p:nvSpPr>
            <p:cNvPr id="37" name="Freeform 37" descr="A black circle with white letters  AI-generated content may be incorrect."/>
            <p:cNvSpPr/>
            <p:nvPr/>
          </p:nvSpPr>
          <p:spPr>
            <a:xfrm>
              <a:off x="0" y="0"/>
              <a:ext cx="2572766" cy="1389253"/>
            </a:xfrm>
            <a:custGeom>
              <a:avLst/>
              <a:gdLst/>
              <a:ahLst/>
              <a:cxnLst/>
              <a:rect l="l" t="t" r="r" b="b"/>
              <a:pathLst>
                <a:path w="2572766" h="1389253">
                  <a:moveTo>
                    <a:pt x="0" y="0"/>
                  </a:moveTo>
                  <a:lnTo>
                    <a:pt x="2572766" y="0"/>
                  </a:lnTo>
                  <a:lnTo>
                    <a:pt x="2572766" y="1389253"/>
                  </a:lnTo>
                  <a:lnTo>
                    <a:pt x="0" y="1389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r="-1" b="-3"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>
            <a:off x="13093199" y="9544055"/>
            <a:ext cx="4267200" cy="547688"/>
            <a:chOff x="0" y="0"/>
            <a:chExt cx="5689600" cy="73025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689600" cy="730250"/>
            </a:xfrm>
            <a:custGeom>
              <a:avLst/>
              <a:gdLst/>
              <a:ahLst/>
              <a:cxnLst/>
              <a:rect l="l" t="t" r="r" b="b"/>
              <a:pathLst>
                <a:path w="5689600" h="73025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6896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00"/>
                </a:lnSpc>
              </a:pPr>
              <a:r>
                <a:rPr lang="en-US" sz="1500" b="1">
                  <a:solidFill>
                    <a:srgbClr val="FFFFFF">
                      <a:alpha val="83922"/>
                    </a:srgbClr>
                  </a:solidFill>
                  <a:latin typeface="Trade Gothic Bold"/>
                  <a:ea typeface="Trade Gothic Bold"/>
                  <a:cs typeface="Trade Gothic Bold"/>
                  <a:sym typeface="Trade Gothic Bold"/>
                </a:rPr>
                <a:t>3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9608910" y="1295505"/>
            <a:ext cx="8306215" cy="8796237"/>
          </a:xfrm>
          <a:custGeom>
            <a:avLst/>
            <a:gdLst/>
            <a:ahLst/>
            <a:cxnLst/>
            <a:rect l="l" t="t" r="r" b="b"/>
            <a:pathLst>
              <a:path w="8306215" h="8796237">
                <a:moveTo>
                  <a:pt x="0" y="0"/>
                </a:moveTo>
                <a:lnTo>
                  <a:pt x="8306215" y="0"/>
                </a:lnTo>
                <a:lnTo>
                  <a:pt x="8306215" y="8796237"/>
                </a:lnTo>
                <a:lnTo>
                  <a:pt x="0" y="87962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84000"/>
            </a:blip>
            <a:stretch>
              <a:fillRect l="-2949" r="-2949"/>
            </a:stretch>
          </a:blipFill>
          <a:ln cap="sq">
            <a:noFill/>
            <a:prstDash val="solid"/>
            <a:miter/>
          </a:ln>
        </p:spPr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DC78D9F-C40F-30EB-A32D-93E2422F148B}"/>
              </a:ext>
            </a:extLst>
          </p:cNvPr>
          <p:cNvSpPr/>
          <p:nvPr/>
        </p:nvSpPr>
        <p:spPr>
          <a:xfrm>
            <a:off x="11759194" y="5006705"/>
            <a:ext cx="1960404" cy="1090948"/>
          </a:xfrm>
          <a:prstGeom prst="rect">
            <a:avLst/>
          </a:prstGeom>
          <a:solidFill>
            <a:srgbClr val="F6F7EB"/>
          </a:solidFill>
          <a:ln>
            <a:solidFill>
              <a:srgbClr val="F6F7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2" name="Group 42"/>
          <p:cNvGrpSpPr/>
          <p:nvPr/>
        </p:nvGrpSpPr>
        <p:grpSpPr>
          <a:xfrm>
            <a:off x="10038376" y="2226024"/>
            <a:ext cx="532271" cy="532271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C41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038376" y="3756539"/>
            <a:ext cx="532271" cy="532271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C41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038376" y="5288935"/>
            <a:ext cx="532271" cy="532271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C41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038376" y="6861422"/>
            <a:ext cx="532271" cy="532271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C41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38376" y="8453198"/>
            <a:ext cx="532271" cy="532271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C41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5527655" y="3449003"/>
            <a:ext cx="1743075" cy="412432"/>
            <a:chOff x="0" y="0"/>
            <a:chExt cx="2324100" cy="549910"/>
          </a:xfrm>
        </p:grpSpPr>
        <p:sp>
          <p:nvSpPr>
            <p:cNvPr id="58" name="Freeform 58"/>
            <p:cNvSpPr/>
            <p:nvPr/>
          </p:nvSpPr>
          <p:spPr>
            <a:xfrm>
              <a:off x="50800" y="44450"/>
              <a:ext cx="2225040" cy="453390"/>
            </a:xfrm>
            <a:custGeom>
              <a:avLst/>
              <a:gdLst/>
              <a:ahLst/>
              <a:cxnLst/>
              <a:rect l="l" t="t" r="r" b="b"/>
              <a:pathLst>
                <a:path w="2225040" h="453390">
                  <a:moveTo>
                    <a:pt x="2061210" y="402590"/>
                  </a:moveTo>
                  <a:cubicBezTo>
                    <a:pt x="1529080" y="410210"/>
                    <a:pt x="1107440" y="379730"/>
                    <a:pt x="891540" y="382270"/>
                  </a:cubicBezTo>
                  <a:cubicBezTo>
                    <a:pt x="758190" y="384810"/>
                    <a:pt x="655320" y="384810"/>
                    <a:pt x="567690" y="401320"/>
                  </a:cubicBezTo>
                  <a:cubicBezTo>
                    <a:pt x="505460" y="414020"/>
                    <a:pt x="466090" y="453390"/>
                    <a:pt x="412750" y="453390"/>
                  </a:cubicBezTo>
                  <a:cubicBezTo>
                    <a:pt x="356870" y="453390"/>
                    <a:pt x="293370" y="420370"/>
                    <a:pt x="240030" y="397510"/>
                  </a:cubicBezTo>
                  <a:cubicBezTo>
                    <a:pt x="187960" y="374650"/>
                    <a:pt x="124460" y="353060"/>
                    <a:pt x="96520" y="318770"/>
                  </a:cubicBezTo>
                  <a:cubicBezTo>
                    <a:pt x="74930" y="294640"/>
                    <a:pt x="72390" y="260350"/>
                    <a:pt x="67310" y="231140"/>
                  </a:cubicBezTo>
                  <a:cubicBezTo>
                    <a:pt x="62230" y="203200"/>
                    <a:pt x="57150" y="171450"/>
                    <a:pt x="64770" y="147320"/>
                  </a:cubicBezTo>
                  <a:cubicBezTo>
                    <a:pt x="69850" y="125730"/>
                    <a:pt x="83820" y="105410"/>
                    <a:pt x="100330" y="92710"/>
                  </a:cubicBezTo>
                  <a:cubicBezTo>
                    <a:pt x="118110" y="81280"/>
                    <a:pt x="146050" y="76200"/>
                    <a:pt x="163830" y="77470"/>
                  </a:cubicBezTo>
                  <a:cubicBezTo>
                    <a:pt x="179070" y="77470"/>
                    <a:pt x="193040" y="82550"/>
                    <a:pt x="205740" y="92710"/>
                  </a:cubicBezTo>
                  <a:cubicBezTo>
                    <a:pt x="220980" y="104140"/>
                    <a:pt x="238760" y="121920"/>
                    <a:pt x="243840" y="146050"/>
                  </a:cubicBezTo>
                  <a:cubicBezTo>
                    <a:pt x="251460" y="182880"/>
                    <a:pt x="222250" y="267970"/>
                    <a:pt x="209550" y="302260"/>
                  </a:cubicBezTo>
                  <a:cubicBezTo>
                    <a:pt x="203200" y="320040"/>
                    <a:pt x="198120" y="331470"/>
                    <a:pt x="189230" y="341630"/>
                  </a:cubicBezTo>
                  <a:cubicBezTo>
                    <a:pt x="179070" y="353060"/>
                    <a:pt x="166370" y="361950"/>
                    <a:pt x="152400" y="367030"/>
                  </a:cubicBezTo>
                  <a:cubicBezTo>
                    <a:pt x="139700" y="372110"/>
                    <a:pt x="123190" y="373380"/>
                    <a:pt x="107950" y="372110"/>
                  </a:cubicBezTo>
                  <a:cubicBezTo>
                    <a:pt x="93980" y="370840"/>
                    <a:pt x="78740" y="365760"/>
                    <a:pt x="67310" y="356870"/>
                  </a:cubicBezTo>
                  <a:cubicBezTo>
                    <a:pt x="52070" y="345440"/>
                    <a:pt x="38100" y="326390"/>
                    <a:pt x="30480" y="302260"/>
                  </a:cubicBezTo>
                  <a:cubicBezTo>
                    <a:pt x="17780" y="265430"/>
                    <a:pt x="17780" y="184150"/>
                    <a:pt x="25400" y="149860"/>
                  </a:cubicBezTo>
                  <a:cubicBezTo>
                    <a:pt x="30480" y="132080"/>
                    <a:pt x="35560" y="121920"/>
                    <a:pt x="46990" y="110490"/>
                  </a:cubicBezTo>
                  <a:cubicBezTo>
                    <a:pt x="59690" y="97790"/>
                    <a:pt x="85090" y="82550"/>
                    <a:pt x="105410" y="81280"/>
                  </a:cubicBezTo>
                  <a:cubicBezTo>
                    <a:pt x="125730" y="78740"/>
                    <a:pt x="152400" y="86360"/>
                    <a:pt x="168910" y="96520"/>
                  </a:cubicBezTo>
                  <a:cubicBezTo>
                    <a:pt x="181610" y="104140"/>
                    <a:pt x="191770" y="116840"/>
                    <a:pt x="198120" y="129540"/>
                  </a:cubicBezTo>
                  <a:cubicBezTo>
                    <a:pt x="204470" y="142240"/>
                    <a:pt x="209550" y="156210"/>
                    <a:pt x="208280" y="172720"/>
                  </a:cubicBezTo>
                  <a:cubicBezTo>
                    <a:pt x="207010" y="199390"/>
                    <a:pt x="191770" y="266700"/>
                    <a:pt x="176530" y="270510"/>
                  </a:cubicBezTo>
                  <a:cubicBezTo>
                    <a:pt x="162560" y="273050"/>
                    <a:pt x="118110" y="226060"/>
                    <a:pt x="123190" y="210820"/>
                  </a:cubicBezTo>
                  <a:cubicBezTo>
                    <a:pt x="133350" y="185420"/>
                    <a:pt x="285750" y="198120"/>
                    <a:pt x="382270" y="184150"/>
                  </a:cubicBezTo>
                  <a:cubicBezTo>
                    <a:pt x="504190" y="165100"/>
                    <a:pt x="708660" y="110490"/>
                    <a:pt x="798830" y="100330"/>
                  </a:cubicBezTo>
                  <a:cubicBezTo>
                    <a:pt x="840740" y="96520"/>
                    <a:pt x="863600" y="93980"/>
                    <a:pt x="892810" y="99060"/>
                  </a:cubicBezTo>
                  <a:cubicBezTo>
                    <a:pt x="922020" y="104140"/>
                    <a:pt x="952500" y="115570"/>
                    <a:pt x="975360" y="127000"/>
                  </a:cubicBezTo>
                  <a:cubicBezTo>
                    <a:pt x="994410" y="137160"/>
                    <a:pt x="1013460" y="148590"/>
                    <a:pt x="1024890" y="162560"/>
                  </a:cubicBezTo>
                  <a:cubicBezTo>
                    <a:pt x="1033780" y="173990"/>
                    <a:pt x="1038860" y="187960"/>
                    <a:pt x="1041400" y="200660"/>
                  </a:cubicBezTo>
                  <a:cubicBezTo>
                    <a:pt x="1043940" y="214630"/>
                    <a:pt x="1042670" y="231140"/>
                    <a:pt x="1038860" y="243840"/>
                  </a:cubicBezTo>
                  <a:cubicBezTo>
                    <a:pt x="1033780" y="256540"/>
                    <a:pt x="1026160" y="270510"/>
                    <a:pt x="1016000" y="280670"/>
                  </a:cubicBezTo>
                  <a:cubicBezTo>
                    <a:pt x="1005840" y="289560"/>
                    <a:pt x="993140" y="298450"/>
                    <a:pt x="979170" y="302260"/>
                  </a:cubicBezTo>
                  <a:cubicBezTo>
                    <a:pt x="966470" y="306070"/>
                    <a:pt x="951230" y="308610"/>
                    <a:pt x="935990" y="304800"/>
                  </a:cubicBezTo>
                  <a:cubicBezTo>
                    <a:pt x="919480" y="299720"/>
                    <a:pt x="902970" y="271780"/>
                    <a:pt x="882650" y="270510"/>
                  </a:cubicBezTo>
                  <a:cubicBezTo>
                    <a:pt x="857250" y="270510"/>
                    <a:pt x="830580" y="312420"/>
                    <a:pt x="793750" y="316230"/>
                  </a:cubicBezTo>
                  <a:cubicBezTo>
                    <a:pt x="745490" y="322580"/>
                    <a:pt x="671830" y="285750"/>
                    <a:pt x="613410" y="276860"/>
                  </a:cubicBezTo>
                  <a:cubicBezTo>
                    <a:pt x="558800" y="270510"/>
                    <a:pt x="500380" y="261620"/>
                    <a:pt x="453390" y="269240"/>
                  </a:cubicBezTo>
                  <a:cubicBezTo>
                    <a:pt x="412750" y="275590"/>
                    <a:pt x="374650" y="314960"/>
                    <a:pt x="342900" y="312420"/>
                  </a:cubicBezTo>
                  <a:cubicBezTo>
                    <a:pt x="316230" y="309880"/>
                    <a:pt x="285750" y="290830"/>
                    <a:pt x="271780" y="269240"/>
                  </a:cubicBezTo>
                  <a:cubicBezTo>
                    <a:pt x="257810" y="248920"/>
                    <a:pt x="251460" y="212090"/>
                    <a:pt x="256540" y="187960"/>
                  </a:cubicBezTo>
                  <a:cubicBezTo>
                    <a:pt x="260350" y="163830"/>
                    <a:pt x="278130" y="140970"/>
                    <a:pt x="298450" y="123190"/>
                  </a:cubicBezTo>
                  <a:cubicBezTo>
                    <a:pt x="321310" y="101600"/>
                    <a:pt x="344170" y="86360"/>
                    <a:pt x="393700" y="76200"/>
                  </a:cubicBezTo>
                  <a:cubicBezTo>
                    <a:pt x="533400" y="49530"/>
                    <a:pt x="1040130" y="107950"/>
                    <a:pt x="1245870" y="130810"/>
                  </a:cubicBezTo>
                  <a:cubicBezTo>
                    <a:pt x="1362710" y="143510"/>
                    <a:pt x="1418590" y="172720"/>
                    <a:pt x="1520190" y="173990"/>
                  </a:cubicBezTo>
                  <a:cubicBezTo>
                    <a:pt x="1648460" y="173990"/>
                    <a:pt x="1841500" y="121920"/>
                    <a:pt x="1954530" y="109220"/>
                  </a:cubicBezTo>
                  <a:cubicBezTo>
                    <a:pt x="2026920" y="102870"/>
                    <a:pt x="2090420" y="92710"/>
                    <a:pt x="2133600" y="99060"/>
                  </a:cubicBezTo>
                  <a:cubicBezTo>
                    <a:pt x="2159000" y="102870"/>
                    <a:pt x="2178050" y="109220"/>
                    <a:pt x="2193290" y="121920"/>
                  </a:cubicBezTo>
                  <a:cubicBezTo>
                    <a:pt x="2207260" y="134620"/>
                    <a:pt x="2219960" y="157480"/>
                    <a:pt x="2222500" y="177800"/>
                  </a:cubicBezTo>
                  <a:cubicBezTo>
                    <a:pt x="2225040" y="196850"/>
                    <a:pt x="2218690" y="222250"/>
                    <a:pt x="2207260" y="238760"/>
                  </a:cubicBezTo>
                  <a:cubicBezTo>
                    <a:pt x="2197100" y="255270"/>
                    <a:pt x="2178050" y="267970"/>
                    <a:pt x="2156460" y="274320"/>
                  </a:cubicBezTo>
                  <a:cubicBezTo>
                    <a:pt x="2125980" y="284480"/>
                    <a:pt x="2087880" y="283210"/>
                    <a:pt x="2037080" y="278130"/>
                  </a:cubicBezTo>
                  <a:cubicBezTo>
                    <a:pt x="1946910" y="269240"/>
                    <a:pt x="1784350" y="208280"/>
                    <a:pt x="1663700" y="191770"/>
                  </a:cubicBezTo>
                  <a:cubicBezTo>
                    <a:pt x="1553210" y="176530"/>
                    <a:pt x="1398270" y="199390"/>
                    <a:pt x="1339850" y="177800"/>
                  </a:cubicBezTo>
                  <a:cubicBezTo>
                    <a:pt x="1313180" y="168910"/>
                    <a:pt x="1299210" y="156210"/>
                    <a:pt x="1289050" y="140970"/>
                  </a:cubicBezTo>
                  <a:cubicBezTo>
                    <a:pt x="1280160" y="129540"/>
                    <a:pt x="1276350" y="115570"/>
                    <a:pt x="1275080" y="101600"/>
                  </a:cubicBezTo>
                  <a:cubicBezTo>
                    <a:pt x="1275080" y="83820"/>
                    <a:pt x="1281430" y="57150"/>
                    <a:pt x="1292860" y="41910"/>
                  </a:cubicBezTo>
                  <a:cubicBezTo>
                    <a:pt x="1304290" y="25400"/>
                    <a:pt x="1323340" y="13970"/>
                    <a:pt x="1344930" y="7620"/>
                  </a:cubicBezTo>
                  <a:cubicBezTo>
                    <a:pt x="1371600" y="0"/>
                    <a:pt x="1408430" y="2540"/>
                    <a:pt x="1445260" y="8890"/>
                  </a:cubicBezTo>
                  <a:cubicBezTo>
                    <a:pt x="1493520" y="19050"/>
                    <a:pt x="1548130" y="54610"/>
                    <a:pt x="1605280" y="69850"/>
                  </a:cubicBezTo>
                  <a:cubicBezTo>
                    <a:pt x="1667510" y="87630"/>
                    <a:pt x="1752600" y="80010"/>
                    <a:pt x="1803400" y="104140"/>
                  </a:cubicBezTo>
                  <a:cubicBezTo>
                    <a:pt x="1842770" y="121920"/>
                    <a:pt x="1883410" y="151130"/>
                    <a:pt x="1894840" y="181610"/>
                  </a:cubicBezTo>
                  <a:cubicBezTo>
                    <a:pt x="1903730" y="212090"/>
                    <a:pt x="1889760" y="259080"/>
                    <a:pt x="1870710" y="284480"/>
                  </a:cubicBezTo>
                  <a:cubicBezTo>
                    <a:pt x="1850390" y="309880"/>
                    <a:pt x="1807210" y="323850"/>
                    <a:pt x="1776730" y="334010"/>
                  </a:cubicBezTo>
                  <a:cubicBezTo>
                    <a:pt x="1750060" y="342900"/>
                    <a:pt x="1727200" y="353060"/>
                    <a:pt x="1700530" y="345440"/>
                  </a:cubicBezTo>
                  <a:cubicBezTo>
                    <a:pt x="1662430" y="334010"/>
                    <a:pt x="1588770" y="269240"/>
                    <a:pt x="1578610" y="243840"/>
                  </a:cubicBezTo>
                  <a:cubicBezTo>
                    <a:pt x="1573530" y="232410"/>
                    <a:pt x="1576070" y="226060"/>
                    <a:pt x="1581150" y="215900"/>
                  </a:cubicBezTo>
                  <a:cubicBezTo>
                    <a:pt x="1588770" y="198120"/>
                    <a:pt x="1614170" y="162560"/>
                    <a:pt x="1637030" y="153670"/>
                  </a:cubicBezTo>
                  <a:cubicBezTo>
                    <a:pt x="1661160" y="146050"/>
                    <a:pt x="1700530" y="152400"/>
                    <a:pt x="1719580" y="166370"/>
                  </a:cubicBezTo>
                  <a:cubicBezTo>
                    <a:pt x="1739900" y="180340"/>
                    <a:pt x="1756410" y="217170"/>
                    <a:pt x="1756410" y="241300"/>
                  </a:cubicBezTo>
                  <a:cubicBezTo>
                    <a:pt x="1755140" y="265430"/>
                    <a:pt x="1734820" y="299720"/>
                    <a:pt x="1714500" y="313690"/>
                  </a:cubicBezTo>
                  <a:cubicBezTo>
                    <a:pt x="1692910" y="326390"/>
                    <a:pt x="1652270" y="326390"/>
                    <a:pt x="1630680" y="318770"/>
                  </a:cubicBezTo>
                  <a:cubicBezTo>
                    <a:pt x="1612900" y="312420"/>
                    <a:pt x="1597660" y="295910"/>
                    <a:pt x="1588770" y="280670"/>
                  </a:cubicBezTo>
                  <a:cubicBezTo>
                    <a:pt x="1581150" y="265430"/>
                    <a:pt x="1574800" y="243840"/>
                    <a:pt x="1579880" y="224790"/>
                  </a:cubicBezTo>
                  <a:cubicBezTo>
                    <a:pt x="1584960" y="201930"/>
                    <a:pt x="1606550" y="168910"/>
                    <a:pt x="1628140" y="157480"/>
                  </a:cubicBezTo>
                  <a:cubicBezTo>
                    <a:pt x="1651000" y="147320"/>
                    <a:pt x="1690370" y="148590"/>
                    <a:pt x="1711960" y="161290"/>
                  </a:cubicBezTo>
                  <a:cubicBezTo>
                    <a:pt x="1732280" y="173990"/>
                    <a:pt x="1751330" y="233680"/>
                    <a:pt x="1755140" y="232410"/>
                  </a:cubicBezTo>
                  <a:cubicBezTo>
                    <a:pt x="1758950" y="231140"/>
                    <a:pt x="1750060" y="184150"/>
                    <a:pt x="1747520" y="184150"/>
                  </a:cubicBezTo>
                  <a:cubicBezTo>
                    <a:pt x="1742440" y="184150"/>
                    <a:pt x="1752600" y="257810"/>
                    <a:pt x="1732280" y="271780"/>
                  </a:cubicBezTo>
                  <a:cubicBezTo>
                    <a:pt x="1705610" y="290830"/>
                    <a:pt x="1626870" y="257810"/>
                    <a:pt x="1565910" y="242570"/>
                  </a:cubicBezTo>
                  <a:cubicBezTo>
                    <a:pt x="1487170" y="222250"/>
                    <a:pt x="1341120" y="186690"/>
                    <a:pt x="1303020" y="157480"/>
                  </a:cubicBezTo>
                  <a:cubicBezTo>
                    <a:pt x="1287780" y="146050"/>
                    <a:pt x="1283970" y="135890"/>
                    <a:pt x="1280160" y="121920"/>
                  </a:cubicBezTo>
                  <a:cubicBezTo>
                    <a:pt x="1275080" y="105410"/>
                    <a:pt x="1275080" y="77470"/>
                    <a:pt x="1282700" y="59690"/>
                  </a:cubicBezTo>
                  <a:cubicBezTo>
                    <a:pt x="1289050" y="41910"/>
                    <a:pt x="1309370" y="22860"/>
                    <a:pt x="1324610" y="15240"/>
                  </a:cubicBezTo>
                  <a:cubicBezTo>
                    <a:pt x="1337310" y="7620"/>
                    <a:pt x="1344930" y="7620"/>
                    <a:pt x="1366520" y="6350"/>
                  </a:cubicBezTo>
                  <a:cubicBezTo>
                    <a:pt x="1427480" y="1270"/>
                    <a:pt x="1628140" y="12700"/>
                    <a:pt x="1731010" y="25400"/>
                  </a:cubicBezTo>
                  <a:cubicBezTo>
                    <a:pt x="1807210" y="34290"/>
                    <a:pt x="1871980" y="46990"/>
                    <a:pt x="1927860" y="60960"/>
                  </a:cubicBezTo>
                  <a:cubicBezTo>
                    <a:pt x="1971040" y="72390"/>
                    <a:pt x="2001520" y="90170"/>
                    <a:pt x="2039620" y="96520"/>
                  </a:cubicBezTo>
                  <a:cubicBezTo>
                    <a:pt x="2076450" y="104140"/>
                    <a:pt x="2124710" y="92710"/>
                    <a:pt x="2155190" y="101600"/>
                  </a:cubicBezTo>
                  <a:cubicBezTo>
                    <a:pt x="2176780" y="109220"/>
                    <a:pt x="2195830" y="121920"/>
                    <a:pt x="2207260" y="137160"/>
                  </a:cubicBezTo>
                  <a:cubicBezTo>
                    <a:pt x="2218690" y="153670"/>
                    <a:pt x="2223770" y="180340"/>
                    <a:pt x="2222500" y="198120"/>
                  </a:cubicBezTo>
                  <a:cubicBezTo>
                    <a:pt x="2221230" y="213360"/>
                    <a:pt x="2217420" y="227330"/>
                    <a:pt x="2207260" y="238760"/>
                  </a:cubicBezTo>
                  <a:cubicBezTo>
                    <a:pt x="2197100" y="252730"/>
                    <a:pt x="2180590" y="266700"/>
                    <a:pt x="2156460" y="274320"/>
                  </a:cubicBezTo>
                  <a:cubicBezTo>
                    <a:pt x="2113280" y="289560"/>
                    <a:pt x="2038350" y="278130"/>
                    <a:pt x="1962150" y="287020"/>
                  </a:cubicBezTo>
                  <a:cubicBezTo>
                    <a:pt x="1847850" y="297180"/>
                    <a:pt x="1673860" y="346710"/>
                    <a:pt x="1536700" y="345440"/>
                  </a:cubicBezTo>
                  <a:cubicBezTo>
                    <a:pt x="1409700" y="344170"/>
                    <a:pt x="1310640" y="302260"/>
                    <a:pt x="1165860" y="287020"/>
                  </a:cubicBezTo>
                  <a:cubicBezTo>
                    <a:pt x="961390" y="266700"/>
                    <a:pt x="504190" y="316230"/>
                    <a:pt x="424180" y="248920"/>
                  </a:cubicBezTo>
                  <a:cubicBezTo>
                    <a:pt x="394970" y="224790"/>
                    <a:pt x="420370" y="172720"/>
                    <a:pt x="401320" y="156210"/>
                  </a:cubicBezTo>
                  <a:cubicBezTo>
                    <a:pt x="382270" y="140970"/>
                    <a:pt x="312420" y="158750"/>
                    <a:pt x="309880" y="151130"/>
                  </a:cubicBezTo>
                  <a:cubicBezTo>
                    <a:pt x="308610" y="142240"/>
                    <a:pt x="363220" y="119380"/>
                    <a:pt x="389890" y="109220"/>
                  </a:cubicBezTo>
                  <a:cubicBezTo>
                    <a:pt x="416560" y="100330"/>
                    <a:pt x="436880" y="95250"/>
                    <a:pt x="468630" y="92710"/>
                  </a:cubicBezTo>
                  <a:cubicBezTo>
                    <a:pt x="515620" y="90170"/>
                    <a:pt x="576580" y="96520"/>
                    <a:pt x="646430" y="104140"/>
                  </a:cubicBezTo>
                  <a:cubicBezTo>
                    <a:pt x="749300" y="115570"/>
                    <a:pt x="977900" y="120650"/>
                    <a:pt x="1024890" y="162560"/>
                  </a:cubicBezTo>
                  <a:cubicBezTo>
                    <a:pt x="1043940" y="179070"/>
                    <a:pt x="1042670" y="204470"/>
                    <a:pt x="1042670" y="222250"/>
                  </a:cubicBezTo>
                  <a:cubicBezTo>
                    <a:pt x="1042670" y="237490"/>
                    <a:pt x="1036320" y="251460"/>
                    <a:pt x="1029970" y="262890"/>
                  </a:cubicBezTo>
                  <a:cubicBezTo>
                    <a:pt x="1022350" y="275590"/>
                    <a:pt x="1012190" y="287020"/>
                    <a:pt x="999490" y="293370"/>
                  </a:cubicBezTo>
                  <a:cubicBezTo>
                    <a:pt x="982980" y="302260"/>
                    <a:pt x="956310" y="308610"/>
                    <a:pt x="935990" y="304800"/>
                  </a:cubicBezTo>
                  <a:cubicBezTo>
                    <a:pt x="916940" y="300990"/>
                    <a:pt x="882650" y="270510"/>
                    <a:pt x="882650" y="270510"/>
                  </a:cubicBezTo>
                  <a:cubicBezTo>
                    <a:pt x="882650" y="270510"/>
                    <a:pt x="901700" y="280670"/>
                    <a:pt x="900430" y="281940"/>
                  </a:cubicBezTo>
                  <a:cubicBezTo>
                    <a:pt x="899160" y="285750"/>
                    <a:pt x="859790" y="274320"/>
                    <a:pt x="824230" y="276860"/>
                  </a:cubicBezTo>
                  <a:cubicBezTo>
                    <a:pt x="736600" y="281940"/>
                    <a:pt x="488950" y="354330"/>
                    <a:pt x="375920" y="370840"/>
                  </a:cubicBezTo>
                  <a:cubicBezTo>
                    <a:pt x="307340" y="381000"/>
                    <a:pt x="255270" y="382270"/>
                    <a:pt x="209550" y="383540"/>
                  </a:cubicBezTo>
                  <a:cubicBezTo>
                    <a:pt x="179070" y="384810"/>
                    <a:pt x="158750" y="388620"/>
                    <a:pt x="132080" y="384810"/>
                  </a:cubicBezTo>
                  <a:cubicBezTo>
                    <a:pt x="100330" y="379730"/>
                    <a:pt x="52070" y="372110"/>
                    <a:pt x="30480" y="349250"/>
                  </a:cubicBezTo>
                  <a:cubicBezTo>
                    <a:pt x="8890" y="325120"/>
                    <a:pt x="1270" y="279400"/>
                    <a:pt x="0" y="245110"/>
                  </a:cubicBezTo>
                  <a:cubicBezTo>
                    <a:pt x="0" y="213360"/>
                    <a:pt x="13970" y="176530"/>
                    <a:pt x="25400" y="149860"/>
                  </a:cubicBezTo>
                  <a:cubicBezTo>
                    <a:pt x="35560" y="128270"/>
                    <a:pt x="48260" y="107950"/>
                    <a:pt x="63500" y="96520"/>
                  </a:cubicBezTo>
                  <a:cubicBezTo>
                    <a:pt x="76200" y="86360"/>
                    <a:pt x="90170" y="82550"/>
                    <a:pt x="105410" y="81280"/>
                  </a:cubicBezTo>
                  <a:cubicBezTo>
                    <a:pt x="119380" y="78740"/>
                    <a:pt x="134620" y="80010"/>
                    <a:pt x="148590" y="86360"/>
                  </a:cubicBezTo>
                  <a:cubicBezTo>
                    <a:pt x="166370" y="93980"/>
                    <a:pt x="186690" y="107950"/>
                    <a:pt x="198120" y="129540"/>
                  </a:cubicBezTo>
                  <a:cubicBezTo>
                    <a:pt x="214630" y="162560"/>
                    <a:pt x="214630" y="245110"/>
                    <a:pt x="212090" y="280670"/>
                  </a:cubicBezTo>
                  <a:cubicBezTo>
                    <a:pt x="210820" y="299720"/>
                    <a:pt x="208280" y="311150"/>
                    <a:pt x="201930" y="323850"/>
                  </a:cubicBezTo>
                  <a:cubicBezTo>
                    <a:pt x="195580" y="336550"/>
                    <a:pt x="185420" y="347980"/>
                    <a:pt x="172720" y="356870"/>
                  </a:cubicBezTo>
                  <a:cubicBezTo>
                    <a:pt x="156210" y="365760"/>
                    <a:pt x="127000" y="373380"/>
                    <a:pt x="107950" y="372110"/>
                  </a:cubicBezTo>
                  <a:cubicBezTo>
                    <a:pt x="92710" y="370840"/>
                    <a:pt x="78740" y="365760"/>
                    <a:pt x="67310" y="356870"/>
                  </a:cubicBezTo>
                  <a:cubicBezTo>
                    <a:pt x="52070" y="345440"/>
                    <a:pt x="36830" y="322580"/>
                    <a:pt x="30480" y="302260"/>
                  </a:cubicBezTo>
                  <a:cubicBezTo>
                    <a:pt x="24130" y="283210"/>
                    <a:pt x="24130" y="262890"/>
                    <a:pt x="27940" y="240030"/>
                  </a:cubicBezTo>
                  <a:cubicBezTo>
                    <a:pt x="33020" y="207010"/>
                    <a:pt x="55880" y="152400"/>
                    <a:pt x="72390" y="127000"/>
                  </a:cubicBezTo>
                  <a:cubicBezTo>
                    <a:pt x="81280" y="110490"/>
                    <a:pt x="87630" y="101600"/>
                    <a:pt x="100330" y="92710"/>
                  </a:cubicBezTo>
                  <a:cubicBezTo>
                    <a:pt x="116840" y="83820"/>
                    <a:pt x="143510" y="74930"/>
                    <a:pt x="163830" y="77470"/>
                  </a:cubicBezTo>
                  <a:cubicBezTo>
                    <a:pt x="184150" y="80010"/>
                    <a:pt x="205740" y="90170"/>
                    <a:pt x="222250" y="106680"/>
                  </a:cubicBezTo>
                  <a:cubicBezTo>
                    <a:pt x="246380" y="130810"/>
                    <a:pt x="248920" y="191770"/>
                    <a:pt x="281940" y="219710"/>
                  </a:cubicBezTo>
                  <a:cubicBezTo>
                    <a:pt x="318770" y="252730"/>
                    <a:pt x="397510" y="281940"/>
                    <a:pt x="443230" y="278130"/>
                  </a:cubicBezTo>
                  <a:cubicBezTo>
                    <a:pt x="477520" y="275590"/>
                    <a:pt x="502920" y="237490"/>
                    <a:pt x="533400" y="227330"/>
                  </a:cubicBezTo>
                  <a:cubicBezTo>
                    <a:pt x="561340" y="218440"/>
                    <a:pt x="579120" y="219710"/>
                    <a:pt x="614680" y="215900"/>
                  </a:cubicBezTo>
                  <a:cubicBezTo>
                    <a:pt x="688340" y="210820"/>
                    <a:pt x="812800" y="205740"/>
                    <a:pt x="947420" y="207010"/>
                  </a:cubicBezTo>
                  <a:cubicBezTo>
                    <a:pt x="1155700" y="210820"/>
                    <a:pt x="1535430" y="250190"/>
                    <a:pt x="1743710" y="254000"/>
                  </a:cubicBezTo>
                  <a:cubicBezTo>
                    <a:pt x="1877060" y="257810"/>
                    <a:pt x="2014220" y="232410"/>
                    <a:pt x="2072640" y="248920"/>
                  </a:cubicBezTo>
                  <a:cubicBezTo>
                    <a:pt x="2096770" y="255270"/>
                    <a:pt x="2109470" y="264160"/>
                    <a:pt x="2119630" y="278130"/>
                  </a:cubicBezTo>
                  <a:cubicBezTo>
                    <a:pt x="2129790" y="292100"/>
                    <a:pt x="2136140" y="313690"/>
                    <a:pt x="2134870" y="331470"/>
                  </a:cubicBezTo>
                  <a:cubicBezTo>
                    <a:pt x="2133600" y="347980"/>
                    <a:pt x="2124710" y="369570"/>
                    <a:pt x="2112010" y="381000"/>
                  </a:cubicBezTo>
                  <a:cubicBezTo>
                    <a:pt x="2099310" y="392430"/>
                    <a:pt x="2061210" y="402590"/>
                    <a:pt x="2061210" y="402590"/>
                  </a:cubicBezTo>
                </a:path>
              </a:pathLst>
            </a:custGeom>
            <a:solidFill>
              <a:srgbClr val="F8F8E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60" name="Group 60"/>
          <p:cNvGrpSpPr/>
          <p:nvPr/>
        </p:nvGrpSpPr>
        <p:grpSpPr>
          <a:xfrm>
            <a:off x="15553373" y="3757612"/>
            <a:ext cx="1321096" cy="385762"/>
            <a:chOff x="0" y="0"/>
            <a:chExt cx="1761462" cy="514350"/>
          </a:xfrm>
        </p:grpSpPr>
        <p:sp>
          <p:nvSpPr>
            <p:cNvPr id="61" name="Freeform 61"/>
            <p:cNvSpPr/>
            <p:nvPr/>
          </p:nvSpPr>
          <p:spPr>
            <a:xfrm>
              <a:off x="48721" y="43180"/>
              <a:ext cx="1677762" cy="422910"/>
            </a:xfrm>
            <a:custGeom>
              <a:avLst/>
              <a:gdLst/>
              <a:ahLst/>
              <a:cxnLst/>
              <a:rect l="l" t="t" r="r" b="b"/>
              <a:pathLst>
                <a:path w="1677762" h="422910">
                  <a:moveTo>
                    <a:pt x="1526601" y="360680"/>
                  </a:moveTo>
                  <a:cubicBezTo>
                    <a:pt x="1325469" y="334010"/>
                    <a:pt x="1216783" y="340360"/>
                    <a:pt x="1088109" y="345440"/>
                  </a:cubicBezTo>
                  <a:cubicBezTo>
                    <a:pt x="893224" y="351790"/>
                    <a:pt x="513448" y="393700"/>
                    <a:pt x="351043" y="389890"/>
                  </a:cubicBezTo>
                  <a:cubicBezTo>
                    <a:pt x="268592" y="388620"/>
                    <a:pt x="218621" y="382270"/>
                    <a:pt x="167402" y="370840"/>
                  </a:cubicBezTo>
                  <a:cubicBezTo>
                    <a:pt x="128674" y="360680"/>
                    <a:pt x="94944" y="358140"/>
                    <a:pt x="68710" y="331470"/>
                  </a:cubicBezTo>
                  <a:cubicBezTo>
                    <a:pt x="34980" y="298450"/>
                    <a:pt x="0" y="214630"/>
                    <a:pt x="1250" y="167640"/>
                  </a:cubicBezTo>
                  <a:cubicBezTo>
                    <a:pt x="1250" y="130810"/>
                    <a:pt x="9994" y="93980"/>
                    <a:pt x="42475" y="72390"/>
                  </a:cubicBezTo>
                  <a:cubicBezTo>
                    <a:pt x="107437" y="26670"/>
                    <a:pt x="382275" y="72390"/>
                    <a:pt x="465976" y="54610"/>
                  </a:cubicBezTo>
                  <a:cubicBezTo>
                    <a:pt x="504703" y="46990"/>
                    <a:pt x="514697" y="33020"/>
                    <a:pt x="545929" y="25400"/>
                  </a:cubicBezTo>
                  <a:cubicBezTo>
                    <a:pt x="589653" y="15240"/>
                    <a:pt x="630879" y="10160"/>
                    <a:pt x="705834" y="7620"/>
                  </a:cubicBezTo>
                  <a:cubicBezTo>
                    <a:pt x="879482" y="0"/>
                    <a:pt x="1436654" y="7620"/>
                    <a:pt x="1571574" y="38100"/>
                  </a:cubicBezTo>
                  <a:cubicBezTo>
                    <a:pt x="1614049" y="46990"/>
                    <a:pt x="1636536" y="49530"/>
                    <a:pt x="1652776" y="72390"/>
                  </a:cubicBezTo>
                  <a:cubicBezTo>
                    <a:pt x="1674014" y="102870"/>
                    <a:pt x="1677762" y="187960"/>
                    <a:pt x="1661521" y="220980"/>
                  </a:cubicBezTo>
                  <a:cubicBezTo>
                    <a:pt x="1650278" y="245110"/>
                    <a:pt x="1622794" y="255270"/>
                    <a:pt x="1592812" y="266700"/>
                  </a:cubicBezTo>
                  <a:cubicBezTo>
                    <a:pt x="1549087" y="283210"/>
                    <a:pt x="1499117" y="283210"/>
                    <a:pt x="1417915" y="288290"/>
                  </a:cubicBezTo>
                  <a:cubicBezTo>
                    <a:pt x="1225528" y="302260"/>
                    <a:pt x="573412" y="321310"/>
                    <a:pt x="448486" y="298450"/>
                  </a:cubicBezTo>
                  <a:cubicBezTo>
                    <a:pt x="417254" y="293370"/>
                    <a:pt x="406011" y="289560"/>
                    <a:pt x="392269" y="276860"/>
                  </a:cubicBezTo>
                  <a:cubicBezTo>
                    <a:pt x="377278" y="264160"/>
                    <a:pt x="366035" y="242570"/>
                    <a:pt x="363536" y="223520"/>
                  </a:cubicBezTo>
                  <a:cubicBezTo>
                    <a:pt x="361038" y="204470"/>
                    <a:pt x="367284" y="179070"/>
                    <a:pt x="378527" y="163830"/>
                  </a:cubicBezTo>
                  <a:cubicBezTo>
                    <a:pt x="388521" y="147320"/>
                    <a:pt x="409759" y="134620"/>
                    <a:pt x="428498" y="128270"/>
                  </a:cubicBezTo>
                  <a:cubicBezTo>
                    <a:pt x="447237" y="123190"/>
                    <a:pt x="472222" y="121920"/>
                    <a:pt x="492210" y="128270"/>
                  </a:cubicBezTo>
                  <a:cubicBezTo>
                    <a:pt x="509700" y="134620"/>
                    <a:pt x="530937" y="147320"/>
                    <a:pt x="540932" y="163830"/>
                  </a:cubicBezTo>
                  <a:cubicBezTo>
                    <a:pt x="552175" y="179070"/>
                    <a:pt x="557172" y="205740"/>
                    <a:pt x="555923" y="223520"/>
                  </a:cubicBezTo>
                  <a:cubicBezTo>
                    <a:pt x="554674" y="237490"/>
                    <a:pt x="548427" y="250190"/>
                    <a:pt x="540932" y="261620"/>
                  </a:cubicBezTo>
                  <a:cubicBezTo>
                    <a:pt x="533436" y="273050"/>
                    <a:pt x="522193" y="283210"/>
                    <a:pt x="510949" y="289560"/>
                  </a:cubicBezTo>
                  <a:cubicBezTo>
                    <a:pt x="499706" y="295910"/>
                    <a:pt x="472222" y="302260"/>
                    <a:pt x="470973" y="299720"/>
                  </a:cubicBezTo>
                  <a:cubicBezTo>
                    <a:pt x="468474" y="294640"/>
                    <a:pt x="550926" y="236220"/>
                    <a:pt x="552175" y="238760"/>
                  </a:cubicBezTo>
                  <a:cubicBezTo>
                    <a:pt x="554674" y="241300"/>
                    <a:pt x="455982" y="342900"/>
                    <a:pt x="408510" y="373380"/>
                  </a:cubicBezTo>
                  <a:cubicBezTo>
                    <a:pt x="369782" y="398780"/>
                    <a:pt x="323560" y="420370"/>
                    <a:pt x="292328" y="419100"/>
                  </a:cubicBezTo>
                  <a:cubicBezTo>
                    <a:pt x="269841" y="419100"/>
                    <a:pt x="249853" y="405130"/>
                    <a:pt x="236111" y="393700"/>
                  </a:cubicBezTo>
                  <a:cubicBezTo>
                    <a:pt x="224868" y="383540"/>
                    <a:pt x="217372" y="372110"/>
                    <a:pt x="214874" y="358140"/>
                  </a:cubicBezTo>
                  <a:cubicBezTo>
                    <a:pt x="209877" y="340360"/>
                    <a:pt x="209877" y="312420"/>
                    <a:pt x="218622" y="294640"/>
                  </a:cubicBezTo>
                  <a:cubicBezTo>
                    <a:pt x="226117" y="276860"/>
                    <a:pt x="259847" y="250190"/>
                    <a:pt x="261097" y="250190"/>
                  </a:cubicBezTo>
                  <a:cubicBezTo>
                    <a:pt x="263595" y="252730"/>
                    <a:pt x="211126" y="321310"/>
                    <a:pt x="211126" y="321310"/>
                  </a:cubicBezTo>
                  <a:cubicBezTo>
                    <a:pt x="211126" y="321310"/>
                    <a:pt x="236111" y="264160"/>
                    <a:pt x="257349" y="252730"/>
                  </a:cubicBezTo>
                  <a:cubicBezTo>
                    <a:pt x="278586" y="241300"/>
                    <a:pt x="317313" y="242570"/>
                    <a:pt x="338551" y="254000"/>
                  </a:cubicBezTo>
                  <a:cubicBezTo>
                    <a:pt x="359788" y="265430"/>
                    <a:pt x="381026" y="298450"/>
                    <a:pt x="383524" y="322580"/>
                  </a:cubicBezTo>
                  <a:cubicBezTo>
                    <a:pt x="386023" y="346710"/>
                    <a:pt x="371032" y="383540"/>
                    <a:pt x="353542" y="398780"/>
                  </a:cubicBezTo>
                  <a:cubicBezTo>
                    <a:pt x="334803" y="414020"/>
                    <a:pt x="296076" y="422910"/>
                    <a:pt x="273589" y="416560"/>
                  </a:cubicBezTo>
                  <a:cubicBezTo>
                    <a:pt x="249853" y="408940"/>
                    <a:pt x="222369" y="382270"/>
                    <a:pt x="214874" y="359410"/>
                  </a:cubicBezTo>
                  <a:cubicBezTo>
                    <a:pt x="207378" y="335280"/>
                    <a:pt x="213624" y="297180"/>
                    <a:pt x="228616" y="276860"/>
                  </a:cubicBezTo>
                  <a:cubicBezTo>
                    <a:pt x="243607" y="257810"/>
                    <a:pt x="278586" y="241300"/>
                    <a:pt x="302322" y="242570"/>
                  </a:cubicBezTo>
                  <a:cubicBezTo>
                    <a:pt x="326058" y="245110"/>
                    <a:pt x="359788" y="271780"/>
                    <a:pt x="372281" y="285750"/>
                  </a:cubicBezTo>
                  <a:cubicBezTo>
                    <a:pt x="379777" y="294640"/>
                    <a:pt x="382275" y="300990"/>
                    <a:pt x="382275" y="312420"/>
                  </a:cubicBezTo>
                  <a:cubicBezTo>
                    <a:pt x="381026" y="335280"/>
                    <a:pt x="353542" y="396240"/>
                    <a:pt x="333554" y="411480"/>
                  </a:cubicBezTo>
                  <a:cubicBezTo>
                    <a:pt x="321061" y="421640"/>
                    <a:pt x="307319" y="421640"/>
                    <a:pt x="292328" y="419100"/>
                  </a:cubicBezTo>
                  <a:cubicBezTo>
                    <a:pt x="274838" y="417830"/>
                    <a:pt x="249853" y="407670"/>
                    <a:pt x="236111" y="393700"/>
                  </a:cubicBezTo>
                  <a:cubicBezTo>
                    <a:pt x="222369" y="379730"/>
                    <a:pt x="212375" y="354330"/>
                    <a:pt x="211126" y="336550"/>
                  </a:cubicBezTo>
                  <a:cubicBezTo>
                    <a:pt x="208627" y="322580"/>
                    <a:pt x="212375" y="307340"/>
                    <a:pt x="218622" y="294640"/>
                  </a:cubicBezTo>
                  <a:cubicBezTo>
                    <a:pt x="223619" y="283210"/>
                    <a:pt x="229865" y="273050"/>
                    <a:pt x="243607" y="261620"/>
                  </a:cubicBezTo>
                  <a:cubicBezTo>
                    <a:pt x="271091" y="240030"/>
                    <a:pt x="347296" y="218440"/>
                    <a:pt x="388521" y="193040"/>
                  </a:cubicBezTo>
                  <a:cubicBezTo>
                    <a:pt x="421002" y="172720"/>
                    <a:pt x="447237" y="130810"/>
                    <a:pt x="470973" y="125730"/>
                  </a:cubicBezTo>
                  <a:cubicBezTo>
                    <a:pt x="485964" y="123190"/>
                    <a:pt x="499706" y="129540"/>
                    <a:pt x="510949" y="135890"/>
                  </a:cubicBezTo>
                  <a:cubicBezTo>
                    <a:pt x="522193" y="142240"/>
                    <a:pt x="533436" y="151130"/>
                    <a:pt x="540932" y="163830"/>
                  </a:cubicBezTo>
                  <a:cubicBezTo>
                    <a:pt x="549676" y="179070"/>
                    <a:pt x="557172" y="205740"/>
                    <a:pt x="555923" y="223520"/>
                  </a:cubicBezTo>
                  <a:cubicBezTo>
                    <a:pt x="554674" y="237490"/>
                    <a:pt x="548427" y="250190"/>
                    <a:pt x="540932" y="261620"/>
                  </a:cubicBezTo>
                  <a:cubicBezTo>
                    <a:pt x="533436" y="273050"/>
                    <a:pt x="522193" y="283210"/>
                    <a:pt x="510949" y="289560"/>
                  </a:cubicBezTo>
                  <a:cubicBezTo>
                    <a:pt x="499706" y="295910"/>
                    <a:pt x="485964" y="298450"/>
                    <a:pt x="470973" y="299720"/>
                  </a:cubicBezTo>
                  <a:cubicBezTo>
                    <a:pt x="452234" y="299720"/>
                    <a:pt x="424750" y="297180"/>
                    <a:pt x="408510" y="289560"/>
                  </a:cubicBezTo>
                  <a:cubicBezTo>
                    <a:pt x="396017" y="283210"/>
                    <a:pt x="386023" y="273050"/>
                    <a:pt x="378527" y="261620"/>
                  </a:cubicBezTo>
                  <a:cubicBezTo>
                    <a:pt x="371032" y="250190"/>
                    <a:pt x="366035" y="236220"/>
                    <a:pt x="363536" y="223520"/>
                  </a:cubicBezTo>
                  <a:cubicBezTo>
                    <a:pt x="362287" y="209550"/>
                    <a:pt x="363536" y="194310"/>
                    <a:pt x="368533" y="181610"/>
                  </a:cubicBezTo>
                  <a:cubicBezTo>
                    <a:pt x="373530" y="168910"/>
                    <a:pt x="382275" y="157480"/>
                    <a:pt x="392269" y="148590"/>
                  </a:cubicBezTo>
                  <a:cubicBezTo>
                    <a:pt x="402263" y="139700"/>
                    <a:pt x="407260" y="134620"/>
                    <a:pt x="428498" y="128270"/>
                  </a:cubicBezTo>
                  <a:cubicBezTo>
                    <a:pt x="508451" y="107950"/>
                    <a:pt x="863242" y="128270"/>
                    <a:pt x="1055628" y="121920"/>
                  </a:cubicBezTo>
                  <a:cubicBezTo>
                    <a:pt x="1216783" y="116840"/>
                    <a:pt x="1416666" y="111760"/>
                    <a:pt x="1504114" y="100330"/>
                  </a:cubicBezTo>
                  <a:cubicBezTo>
                    <a:pt x="1540343" y="95250"/>
                    <a:pt x="1569076" y="72390"/>
                    <a:pt x="1579070" y="83820"/>
                  </a:cubicBezTo>
                  <a:cubicBezTo>
                    <a:pt x="1592812" y="99060"/>
                    <a:pt x="1580319" y="185420"/>
                    <a:pt x="1539093" y="215900"/>
                  </a:cubicBezTo>
                  <a:cubicBezTo>
                    <a:pt x="1434155" y="292100"/>
                    <a:pt x="905717" y="176530"/>
                    <a:pt x="708333" y="191770"/>
                  </a:cubicBezTo>
                  <a:cubicBezTo>
                    <a:pt x="597148" y="199390"/>
                    <a:pt x="527190" y="233680"/>
                    <a:pt x="450985" y="237490"/>
                  </a:cubicBezTo>
                  <a:cubicBezTo>
                    <a:pt x="391020" y="240030"/>
                    <a:pt x="336052" y="218440"/>
                    <a:pt x="288580" y="223520"/>
                  </a:cubicBezTo>
                  <a:cubicBezTo>
                    <a:pt x="249853" y="228600"/>
                    <a:pt x="217372" y="256540"/>
                    <a:pt x="184891" y="257810"/>
                  </a:cubicBezTo>
                  <a:cubicBezTo>
                    <a:pt x="157408" y="259080"/>
                    <a:pt x="112434" y="250190"/>
                    <a:pt x="108686" y="237490"/>
                  </a:cubicBezTo>
                  <a:cubicBezTo>
                    <a:pt x="104939" y="224790"/>
                    <a:pt x="154909" y="203200"/>
                    <a:pt x="162405" y="180340"/>
                  </a:cubicBezTo>
                  <a:cubicBezTo>
                    <a:pt x="169900" y="157480"/>
                    <a:pt x="154909" y="102870"/>
                    <a:pt x="156158" y="102870"/>
                  </a:cubicBezTo>
                  <a:cubicBezTo>
                    <a:pt x="158657" y="101600"/>
                    <a:pt x="156158" y="171450"/>
                    <a:pt x="177396" y="190500"/>
                  </a:cubicBezTo>
                  <a:cubicBezTo>
                    <a:pt x="207378" y="217170"/>
                    <a:pt x="283583" y="209550"/>
                    <a:pt x="349794" y="210820"/>
                  </a:cubicBezTo>
                  <a:cubicBezTo>
                    <a:pt x="440991" y="212090"/>
                    <a:pt x="555923" y="191770"/>
                    <a:pt x="672104" y="185420"/>
                  </a:cubicBezTo>
                  <a:cubicBezTo>
                    <a:pt x="809523" y="177800"/>
                    <a:pt x="995664" y="173990"/>
                    <a:pt x="1120590" y="173990"/>
                  </a:cubicBezTo>
                  <a:cubicBezTo>
                    <a:pt x="1211786" y="172720"/>
                    <a:pt x="1284244" y="172720"/>
                    <a:pt x="1355452" y="177800"/>
                  </a:cubicBezTo>
                  <a:cubicBezTo>
                    <a:pt x="1417915" y="181610"/>
                    <a:pt x="1485375" y="187960"/>
                    <a:pt x="1529099" y="199390"/>
                  </a:cubicBezTo>
                  <a:cubicBezTo>
                    <a:pt x="1557832" y="207010"/>
                    <a:pt x="1581568" y="210820"/>
                    <a:pt x="1596560" y="226060"/>
                  </a:cubicBezTo>
                  <a:cubicBezTo>
                    <a:pt x="1611551" y="242570"/>
                    <a:pt x="1622794" y="274320"/>
                    <a:pt x="1621545" y="294640"/>
                  </a:cubicBezTo>
                  <a:cubicBezTo>
                    <a:pt x="1620296" y="312420"/>
                    <a:pt x="1610301" y="332740"/>
                    <a:pt x="1596560" y="344170"/>
                  </a:cubicBezTo>
                  <a:cubicBezTo>
                    <a:pt x="1580319" y="356870"/>
                    <a:pt x="1526601" y="360680"/>
                    <a:pt x="1526601" y="360680"/>
                  </a:cubicBezTo>
                </a:path>
              </a:pathLst>
            </a:custGeom>
            <a:solidFill>
              <a:srgbClr val="F8F8E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62" name="Group 62"/>
          <p:cNvGrpSpPr/>
          <p:nvPr/>
        </p:nvGrpSpPr>
        <p:grpSpPr>
          <a:xfrm>
            <a:off x="14910435" y="3482340"/>
            <a:ext cx="628650" cy="589598"/>
            <a:chOff x="0" y="0"/>
            <a:chExt cx="838200" cy="786130"/>
          </a:xfrm>
        </p:grpSpPr>
        <p:sp>
          <p:nvSpPr>
            <p:cNvPr id="63" name="Freeform 63"/>
            <p:cNvSpPr/>
            <p:nvPr/>
          </p:nvSpPr>
          <p:spPr>
            <a:xfrm>
              <a:off x="50800" y="48260"/>
              <a:ext cx="736600" cy="689610"/>
            </a:xfrm>
            <a:custGeom>
              <a:avLst/>
              <a:gdLst/>
              <a:ahLst/>
              <a:cxnLst/>
              <a:rect l="l" t="t" r="r" b="b"/>
              <a:pathLst>
                <a:path w="736600" h="689610">
                  <a:moveTo>
                    <a:pt x="0" y="382270"/>
                  </a:moveTo>
                  <a:cubicBezTo>
                    <a:pt x="0" y="381000"/>
                    <a:pt x="3810" y="353060"/>
                    <a:pt x="7620" y="335280"/>
                  </a:cubicBezTo>
                  <a:cubicBezTo>
                    <a:pt x="12700" y="312420"/>
                    <a:pt x="21590" y="280670"/>
                    <a:pt x="31750" y="252730"/>
                  </a:cubicBezTo>
                  <a:cubicBezTo>
                    <a:pt x="41910" y="220980"/>
                    <a:pt x="49530" y="184150"/>
                    <a:pt x="67310" y="153670"/>
                  </a:cubicBezTo>
                  <a:cubicBezTo>
                    <a:pt x="83820" y="124460"/>
                    <a:pt x="106680" y="93980"/>
                    <a:pt x="130810" y="72390"/>
                  </a:cubicBezTo>
                  <a:cubicBezTo>
                    <a:pt x="153670" y="53340"/>
                    <a:pt x="177800" y="39370"/>
                    <a:pt x="205740" y="26670"/>
                  </a:cubicBezTo>
                  <a:cubicBezTo>
                    <a:pt x="236220" y="13970"/>
                    <a:pt x="275590" y="3810"/>
                    <a:pt x="307340" y="2540"/>
                  </a:cubicBezTo>
                  <a:cubicBezTo>
                    <a:pt x="335280" y="0"/>
                    <a:pt x="359410" y="7620"/>
                    <a:pt x="384810" y="12700"/>
                  </a:cubicBezTo>
                  <a:cubicBezTo>
                    <a:pt x="411480" y="17780"/>
                    <a:pt x="439420" y="25400"/>
                    <a:pt x="464820" y="34290"/>
                  </a:cubicBezTo>
                  <a:cubicBezTo>
                    <a:pt x="491490" y="41910"/>
                    <a:pt x="519430" y="50800"/>
                    <a:pt x="543560" y="63500"/>
                  </a:cubicBezTo>
                  <a:cubicBezTo>
                    <a:pt x="567690" y="76200"/>
                    <a:pt x="605790" y="104140"/>
                    <a:pt x="613410" y="111760"/>
                  </a:cubicBezTo>
                  <a:cubicBezTo>
                    <a:pt x="614680" y="113030"/>
                    <a:pt x="614680" y="114300"/>
                    <a:pt x="615950" y="115570"/>
                  </a:cubicBezTo>
                  <a:cubicBezTo>
                    <a:pt x="618490" y="118110"/>
                    <a:pt x="622300" y="118110"/>
                    <a:pt x="627380" y="121920"/>
                  </a:cubicBezTo>
                  <a:cubicBezTo>
                    <a:pt x="638810" y="129540"/>
                    <a:pt x="669290" y="153670"/>
                    <a:pt x="684530" y="173990"/>
                  </a:cubicBezTo>
                  <a:cubicBezTo>
                    <a:pt x="701040" y="194310"/>
                    <a:pt x="720090" y="224790"/>
                    <a:pt x="723900" y="243840"/>
                  </a:cubicBezTo>
                  <a:cubicBezTo>
                    <a:pt x="726440" y="256540"/>
                    <a:pt x="720090" y="265430"/>
                    <a:pt x="720090" y="278130"/>
                  </a:cubicBezTo>
                  <a:cubicBezTo>
                    <a:pt x="721360" y="295910"/>
                    <a:pt x="736600" y="317500"/>
                    <a:pt x="735330" y="339090"/>
                  </a:cubicBezTo>
                  <a:cubicBezTo>
                    <a:pt x="734060" y="364490"/>
                    <a:pt x="715010" y="394970"/>
                    <a:pt x="703580" y="420370"/>
                  </a:cubicBezTo>
                  <a:cubicBezTo>
                    <a:pt x="690880" y="445770"/>
                    <a:pt x="671830" y="466090"/>
                    <a:pt x="661670" y="491490"/>
                  </a:cubicBezTo>
                  <a:cubicBezTo>
                    <a:pt x="651510" y="514350"/>
                    <a:pt x="654050" y="543560"/>
                    <a:pt x="638810" y="563880"/>
                  </a:cubicBezTo>
                  <a:cubicBezTo>
                    <a:pt x="622300" y="586740"/>
                    <a:pt x="567690" y="613410"/>
                    <a:pt x="558800" y="615950"/>
                  </a:cubicBezTo>
                  <a:cubicBezTo>
                    <a:pt x="557530" y="617220"/>
                    <a:pt x="557530" y="615950"/>
                    <a:pt x="556260" y="617220"/>
                  </a:cubicBezTo>
                  <a:cubicBezTo>
                    <a:pt x="548640" y="619760"/>
                    <a:pt x="525780" y="643890"/>
                    <a:pt x="504190" y="654050"/>
                  </a:cubicBezTo>
                  <a:cubicBezTo>
                    <a:pt x="476250" y="668020"/>
                    <a:pt x="430530" y="689610"/>
                    <a:pt x="400050" y="685800"/>
                  </a:cubicBezTo>
                  <a:cubicBezTo>
                    <a:pt x="372110" y="681990"/>
                    <a:pt x="342900" y="647700"/>
                    <a:pt x="325120" y="641350"/>
                  </a:cubicBezTo>
                  <a:cubicBezTo>
                    <a:pt x="316230" y="638810"/>
                    <a:pt x="313690" y="641350"/>
                    <a:pt x="303530" y="640080"/>
                  </a:cubicBezTo>
                  <a:cubicBezTo>
                    <a:pt x="287020" y="637540"/>
                    <a:pt x="250190" y="633730"/>
                    <a:pt x="227330" y="621030"/>
                  </a:cubicBezTo>
                  <a:cubicBezTo>
                    <a:pt x="203200" y="607060"/>
                    <a:pt x="171450" y="576580"/>
                    <a:pt x="163830" y="560070"/>
                  </a:cubicBezTo>
                  <a:cubicBezTo>
                    <a:pt x="160020" y="552450"/>
                    <a:pt x="163830" y="544830"/>
                    <a:pt x="162560" y="539750"/>
                  </a:cubicBezTo>
                  <a:cubicBezTo>
                    <a:pt x="161290" y="535940"/>
                    <a:pt x="158750" y="532130"/>
                    <a:pt x="158750" y="532130"/>
                  </a:cubicBezTo>
                  <a:cubicBezTo>
                    <a:pt x="157480" y="533400"/>
                    <a:pt x="161290" y="544830"/>
                    <a:pt x="160020" y="544830"/>
                  </a:cubicBezTo>
                  <a:cubicBezTo>
                    <a:pt x="160020" y="544830"/>
                    <a:pt x="153670" y="529590"/>
                    <a:pt x="151130" y="525780"/>
                  </a:cubicBezTo>
                  <a:cubicBezTo>
                    <a:pt x="149860" y="523240"/>
                    <a:pt x="149860" y="523240"/>
                    <a:pt x="148590" y="521970"/>
                  </a:cubicBezTo>
                  <a:cubicBezTo>
                    <a:pt x="146050" y="519430"/>
                    <a:pt x="140970" y="513080"/>
                    <a:pt x="140970" y="513080"/>
                  </a:cubicBezTo>
                  <a:cubicBezTo>
                    <a:pt x="140970" y="513080"/>
                    <a:pt x="137160" y="506730"/>
                    <a:pt x="135890" y="502920"/>
                  </a:cubicBezTo>
                  <a:cubicBezTo>
                    <a:pt x="133350" y="499110"/>
                    <a:pt x="130810" y="492760"/>
                    <a:pt x="130810" y="492760"/>
                  </a:cubicBezTo>
                  <a:cubicBezTo>
                    <a:pt x="130810" y="492760"/>
                    <a:pt x="130810" y="491490"/>
                    <a:pt x="129540" y="490220"/>
                  </a:cubicBezTo>
                  <a:cubicBezTo>
                    <a:pt x="128270" y="487680"/>
                    <a:pt x="119380" y="473710"/>
                    <a:pt x="119380" y="473710"/>
                  </a:cubicBezTo>
                  <a:cubicBezTo>
                    <a:pt x="119380" y="473710"/>
                    <a:pt x="119380" y="472440"/>
                    <a:pt x="118110" y="472440"/>
                  </a:cubicBezTo>
                  <a:cubicBezTo>
                    <a:pt x="118110" y="471170"/>
                    <a:pt x="116840" y="472440"/>
                    <a:pt x="116840" y="472440"/>
                  </a:cubicBezTo>
                  <a:cubicBezTo>
                    <a:pt x="116840" y="472440"/>
                    <a:pt x="109220" y="473710"/>
                    <a:pt x="105410" y="474980"/>
                  </a:cubicBezTo>
                  <a:cubicBezTo>
                    <a:pt x="102870" y="474980"/>
                    <a:pt x="95250" y="476250"/>
                    <a:pt x="95250" y="476250"/>
                  </a:cubicBezTo>
                  <a:cubicBezTo>
                    <a:pt x="95250" y="476250"/>
                    <a:pt x="87630" y="476250"/>
                    <a:pt x="85090" y="476250"/>
                  </a:cubicBezTo>
                  <a:cubicBezTo>
                    <a:pt x="81280" y="476250"/>
                    <a:pt x="73660" y="474980"/>
                    <a:pt x="73660" y="474980"/>
                  </a:cubicBezTo>
                  <a:cubicBezTo>
                    <a:pt x="73660" y="474980"/>
                    <a:pt x="67310" y="473710"/>
                    <a:pt x="63500" y="472440"/>
                  </a:cubicBezTo>
                  <a:cubicBezTo>
                    <a:pt x="59690" y="471170"/>
                    <a:pt x="53340" y="468630"/>
                    <a:pt x="53340" y="468630"/>
                  </a:cubicBezTo>
                  <a:cubicBezTo>
                    <a:pt x="53340" y="468630"/>
                    <a:pt x="46990" y="464820"/>
                    <a:pt x="43180" y="463550"/>
                  </a:cubicBezTo>
                  <a:cubicBezTo>
                    <a:pt x="40640" y="462280"/>
                    <a:pt x="34290" y="458470"/>
                    <a:pt x="34290" y="458470"/>
                  </a:cubicBezTo>
                  <a:cubicBezTo>
                    <a:pt x="34290" y="458470"/>
                    <a:pt x="29210" y="453390"/>
                    <a:pt x="26670" y="450850"/>
                  </a:cubicBezTo>
                  <a:cubicBezTo>
                    <a:pt x="24130" y="448310"/>
                    <a:pt x="19050" y="443230"/>
                    <a:pt x="19050" y="443230"/>
                  </a:cubicBezTo>
                  <a:cubicBezTo>
                    <a:pt x="19050" y="443230"/>
                    <a:pt x="15240" y="436880"/>
                    <a:pt x="13970" y="433070"/>
                  </a:cubicBezTo>
                  <a:cubicBezTo>
                    <a:pt x="11430" y="430530"/>
                    <a:pt x="7620" y="424180"/>
                    <a:pt x="7620" y="424180"/>
                  </a:cubicBezTo>
                  <a:cubicBezTo>
                    <a:pt x="7620" y="424180"/>
                    <a:pt x="5080" y="417830"/>
                    <a:pt x="3810" y="414020"/>
                  </a:cubicBezTo>
                  <a:cubicBezTo>
                    <a:pt x="3810" y="410210"/>
                    <a:pt x="1270" y="403860"/>
                    <a:pt x="1270" y="403860"/>
                  </a:cubicBezTo>
                  <a:cubicBezTo>
                    <a:pt x="1270" y="403860"/>
                    <a:pt x="1270" y="396240"/>
                    <a:pt x="0" y="392430"/>
                  </a:cubicBezTo>
                  <a:cubicBezTo>
                    <a:pt x="0" y="388620"/>
                    <a:pt x="0" y="382270"/>
                    <a:pt x="0" y="382270"/>
                  </a:cubicBezTo>
                  <a:moveTo>
                    <a:pt x="273050" y="342900"/>
                  </a:moveTo>
                  <a:cubicBezTo>
                    <a:pt x="295910" y="356870"/>
                    <a:pt x="320040" y="410210"/>
                    <a:pt x="323850" y="419100"/>
                  </a:cubicBezTo>
                  <a:cubicBezTo>
                    <a:pt x="325120" y="421640"/>
                    <a:pt x="323850" y="422910"/>
                    <a:pt x="325120" y="424180"/>
                  </a:cubicBezTo>
                  <a:cubicBezTo>
                    <a:pt x="326390" y="425450"/>
                    <a:pt x="330200" y="425450"/>
                    <a:pt x="332740" y="426720"/>
                  </a:cubicBezTo>
                  <a:cubicBezTo>
                    <a:pt x="336550" y="429260"/>
                    <a:pt x="342900" y="431800"/>
                    <a:pt x="342900" y="431800"/>
                  </a:cubicBezTo>
                  <a:cubicBezTo>
                    <a:pt x="342900" y="431800"/>
                    <a:pt x="381000" y="458470"/>
                    <a:pt x="381000" y="458470"/>
                  </a:cubicBezTo>
                  <a:cubicBezTo>
                    <a:pt x="381000" y="458470"/>
                    <a:pt x="388620" y="459740"/>
                    <a:pt x="392430" y="459740"/>
                  </a:cubicBezTo>
                  <a:cubicBezTo>
                    <a:pt x="394970" y="461010"/>
                    <a:pt x="398780" y="462280"/>
                    <a:pt x="401320" y="461010"/>
                  </a:cubicBezTo>
                  <a:cubicBezTo>
                    <a:pt x="403860" y="461010"/>
                    <a:pt x="406400" y="457200"/>
                    <a:pt x="406400" y="457200"/>
                  </a:cubicBezTo>
                  <a:cubicBezTo>
                    <a:pt x="406400" y="457200"/>
                    <a:pt x="412750" y="453390"/>
                    <a:pt x="416560" y="452120"/>
                  </a:cubicBezTo>
                  <a:cubicBezTo>
                    <a:pt x="420370" y="449580"/>
                    <a:pt x="426720" y="447040"/>
                    <a:pt x="426720" y="447040"/>
                  </a:cubicBezTo>
                  <a:cubicBezTo>
                    <a:pt x="426720" y="447040"/>
                    <a:pt x="429260" y="445770"/>
                    <a:pt x="430530" y="445770"/>
                  </a:cubicBezTo>
                  <a:cubicBezTo>
                    <a:pt x="431800" y="445770"/>
                    <a:pt x="434340" y="444500"/>
                    <a:pt x="436880" y="441960"/>
                  </a:cubicBezTo>
                  <a:cubicBezTo>
                    <a:pt x="439420" y="440690"/>
                    <a:pt x="443230" y="438150"/>
                    <a:pt x="445770" y="436880"/>
                  </a:cubicBezTo>
                  <a:cubicBezTo>
                    <a:pt x="447040" y="436880"/>
                    <a:pt x="448310" y="436880"/>
                    <a:pt x="450850" y="435610"/>
                  </a:cubicBezTo>
                  <a:cubicBezTo>
                    <a:pt x="452120" y="435610"/>
                    <a:pt x="453390" y="434340"/>
                    <a:pt x="454660" y="433070"/>
                  </a:cubicBezTo>
                  <a:cubicBezTo>
                    <a:pt x="457200" y="433070"/>
                    <a:pt x="462280" y="433070"/>
                    <a:pt x="464820" y="431800"/>
                  </a:cubicBezTo>
                  <a:cubicBezTo>
                    <a:pt x="466090" y="431800"/>
                    <a:pt x="466090" y="431800"/>
                    <a:pt x="468630" y="431800"/>
                  </a:cubicBezTo>
                  <a:cubicBezTo>
                    <a:pt x="474980" y="426720"/>
                    <a:pt x="501650" y="374650"/>
                    <a:pt x="511810" y="363220"/>
                  </a:cubicBezTo>
                  <a:cubicBezTo>
                    <a:pt x="516890" y="359410"/>
                    <a:pt x="519430" y="359410"/>
                    <a:pt x="521970" y="355600"/>
                  </a:cubicBezTo>
                  <a:cubicBezTo>
                    <a:pt x="525780" y="350520"/>
                    <a:pt x="530860" y="341630"/>
                    <a:pt x="528320" y="335280"/>
                  </a:cubicBezTo>
                  <a:cubicBezTo>
                    <a:pt x="525780" y="326390"/>
                    <a:pt x="509270" y="321310"/>
                    <a:pt x="499110" y="309880"/>
                  </a:cubicBezTo>
                  <a:cubicBezTo>
                    <a:pt x="482600" y="292100"/>
                    <a:pt x="471170" y="248920"/>
                    <a:pt x="449580" y="234950"/>
                  </a:cubicBezTo>
                  <a:cubicBezTo>
                    <a:pt x="429260" y="222250"/>
                    <a:pt x="391160" y="222250"/>
                    <a:pt x="374650" y="223520"/>
                  </a:cubicBezTo>
                  <a:cubicBezTo>
                    <a:pt x="365760" y="224790"/>
                    <a:pt x="356870" y="231140"/>
                    <a:pt x="356870" y="231140"/>
                  </a:cubicBezTo>
                  <a:cubicBezTo>
                    <a:pt x="356870" y="231140"/>
                    <a:pt x="349250" y="227330"/>
                    <a:pt x="346710" y="226060"/>
                  </a:cubicBezTo>
                  <a:cubicBezTo>
                    <a:pt x="345440" y="224790"/>
                    <a:pt x="344170" y="223520"/>
                    <a:pt x="342900" y="223520"/>
                  </a:cubicBezTo>
                  <a:cubicBezTo>
                    <a:pt x="340360" y="223520"/>
                    <a:pt x="336550" y="224790"/>
                    <a:pt x="336550" y="224790"/>
                  </a:cubicBezTo>
                  <a:cubicBezTo>
                    <a:pt x="335280" y="224790"/>
                    <a:pt x="298450" y="281940"/>
                    <a:pt x="287020" y="303530"/>
                  </a:cubicBezTo>
                  <a:cubicBezTo>
                    <a:pt x="280670" y="318770"/>
                    <a:pt x="273050" y="342900"/>
                    <a:pt x="273050" y="342900"/>
                  </a:cubicBezTo>
                  <a:moveTo>
                    <a:pt x="408940" y="209550"/>
                  </a:moveTo>
                  <a:cubicBezTo>
                    <a:pt x="448310" y="231140"/>
                    <a:pt x="447040" y="228600"/>
                    <a:pt x="444500" y="227330"/>
                  </a:cubicBezTo>
                  <a:cubicBezTo>
                    <a:pt x="440690" y="223520"/>
                    <a:pt x="415290" y="209550"/>
                    <a:pt x="411480" y="209550"/>
                  </a:cubicBezTo>
                  <a:cubicBezTo>
                    <a:pt x="410210" y="209550"/>
                    <a:pt x="408940" y="209550"/>
                    <a:pt x="408940" y="209550"/>
                  </a:cubicBezTo>
                </a:path>
              </a:pathLst>
            </a:custGeom>
            <a:solidFill>
              <a:srgbClr val="F8F8E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64" name="Group 64"/>
          <p:cNvGrpSpPr/>
          <p:nvPr/>
        </p:nvGrpSpPr>
        <p:grpSpPr>
          <a:xfrm>
            <a:off x="14948535" y="4024312"/>
            <a:ext cx="581978" cy="595312"/>
            <a:chOff x="0" y="0"/>
            <a:chExt cx="775970" cy="793750"/>
          </a:xfrm>
        </p:grpSpPr>
        <p:sp>
          <p:nvSpPr>
            <p:cNvPr id="65" name="Freeform 65"/>
            <p:cNvSpPr/>
            <p:nvPr/>
          </p:nvSpPr>
          <p:spPr>
            <a:xfrm>
              <a:off x="50800" y="46990"/>
              <a:ext cx="675640" cy="698500"/>
            </a:xfrm>
            <a:custGeom>
              <a:avLst/>
              <a:gdLst/>
              <a:ahLst/>
              <a:cxnLst/>
              <a:rect l="l" t="t" r="r" b="b"/>
              <a:pathLst>
                <a:path w="675640" h="698500">
                  <a:moveTo>
                    <a:pt x="0" y="528320"/>
                  </a:moveTo>
                  <a:cubicBezTo>
                    <a:pt x="38100" y="424180"/>
                    <a:pt x="43180" y="389890"/>
                    <a:pt x="49530" y="370840"/>
                  </a:cubicBezTo>
                  <a:cubicBezTo>
                    <a:pt x="52070" y="361950"/>
                    <a:pt x="57150" y="356870"/>
                    <a:pt x="57150" y="349250"/>
                  </a:cubicBezTo>
                  <a:cubicBezTo>
                    <a:pt x="58420" y="344170"/>
                    <a:pt x="55880" y="342900"/>
                    <a:pt x="55880" y="336550"/>
                  </a:cubicBezTo>
                  <a:cubicBezTo>
                    <a:pt x="54610" y="318770"/>
                    <a:pt x="50800" y="274320"/>
                    <a:pt x="49530" y="243840"/>
                  </a:cubicBezTo>
                  <a:cubicBezTo>
                    <a:pt x="49530" y="214630"/>
                    <a:pt x="41910" y="186690"/>
                    <a:pt x="50800" y="160020"/>
                  </a:cubicBezTo>
                  <a:cubicBezTo>
                    <a:pt x="58420" y="132080"/>
                    <a:pt x="81280" y="104140"/>
                    <a:pt x="102870" y="82550"/>
                  </a:cubicBezTo>
                  <a:cubicBezTo>
                    <a:pt x="123190" y="62230"/>
                    <a:pt x="151130" y="46990"/>
                    <a:pt x="177800" y="34290"/>
                  </a:cubicBezTo>
                  <a:cubicBezTo>
                    <a:pt x="201930" y="21590"/>
                    <a:pt x="226060" y="10160"/>
                    <a:pt x="252730" y="5080"/>
                  </a:cubicBezTo>
                  <a:cubicBezTo>
                    <a:pt x="281940" y="0"/>
                    <a:pt x="321310" y="3810"/>
                    <a:pt x="346710" y="6350"/>
                  </a:cubicBezTo>
                  <a:cubicBezTo>
                    <a:pt x="364490" y="7620"/>
                    <a:pt x="381000" y="15240"/>
                    <a:pt x="391160" y="13970"/>
                  </a:cubicBezTo>
                  <a:cubicBezTo>
                    <a:pt x="397510" y="12700"/>
                    <a:pt x="398780" y="5080"/>
                    <a:pt x="406400" y="3810"/>
                  </a:cubicBezTo>
                  <a:cubicBezTo>
                    <a:pt x="422910" y="0"/>
                    <a:pt x="469900" y="6350"/>
                    <a:pt x="488950" y="17780"/>
                  </a:cubicBezTo>
                  <a:cubicBezTo>
                    <a:pt x="502920" y="24130"/>
                    <a:pt x="511810" y="44450"/>
                    <a:pt x="515620" y="46990"/>
                  </a:cubicBezTo>
                  <a:cubicBezTo>
                    <a:pt x="516890" y="48260"/>
                    <a:pt x="516890" y="48260"/>
                    <a:pt x="518160" y="48260"/>
                  </a:cubicBezTo>
                  <a:cubicBezTo>
                    <a:pt x="524510" y="50800"/>
                    <a:pt x="567690" y="63500"/>
                    <a:pt x="589280" y="78740"/>
                  </a:cubicBezTo>
                  <a:cubicBezTo>
                    <a:pt x="615950" y="96520"/>
                    <a:pt x="646430" y="124460"/>
                    <a:pt x="660400" y="151130"/>
                  </a:cubicBezTo>
                  <a:cubicBezTo>
                    <a:pt x="673100" y="175260"/>
                    <a:pt x="673100" y="203200"/>
                    <a:pt x="674370" y="229870"/>
                  </a:cubicBezTo>
                  <a:cubicBezTo>
                    <a:pt x="675640" y="255270"/>
                    <a:pt x="674370" y="280670"/>
                    <a:pt x="669290" y="306070"/>
                  </a:cubicBezTo>
                  <a:cubicBezTo>
                    <a:pt x="664210" y="332740"/>
                    <a:pt x="654050" y="364490"/>
                    <a:pt x="646430" y="387350"/>
                  </a:cubicBezTo>
                  <a:cubicBezTo>
                    <a:pt x="640080" y="406400"/>
                    <a:pt x="629920" y="417830"/>
                    <a:pt x="627380" y="436880"/>
                  </a:cubicBezTo>
                  <a:cubicBezTo>
                    <a:pt x="623570" y="461010"/>
                    <a:pt x="641350" y="497840"/>
                    <a:pt x="633730" y="525780"/>
                  </a:cubicBezTo>
                  <a:cubicBezTo>
                    <a:pt x="626110" y="553720"/>
                    <a:pt x="604520" y="584200"/>
                    <a:pt x="579120" y="604520"/>
                  </a:cubicBezTo>
                  <a:cubicBezTo>
                    <a:pt x="551180" y="626110"/>
                    <a:pt x="501650" y="635000"/>
                    <a:pt x="467360" y="645160"/>
                  </a:cubicBezTo>
                  <a:cubicBezTo>
                    <a:pt x="436880" y="652780"/>
                    <a:pt x="410210" y="654050"/>
                    <a:pt x="382270" y="660400"/>
                  </a:cubicBezTo>
                  <a:cubicBezTo>
                    <a:pt x="355600" y="668020"/>
                    <a:pt x="330200" y="680720"/>
                    <a:pt x="300990" y="687070"/>
                  </a:cubicBezTo>
                  <a:cubicBezTo>
                    <a:pt x="273050" y="693420"/>
                    <a:pt x="240030" y="698500"/>
                    <a:pt x="210820" y="694690"/>
                  </a:cubicBezTo>
                  <a:cubicBezTo>
                    <a:pt x="179070" y="690880"/>
                    <a:pt x="147320" y="674370"/>
                    <a:pt x="118110" y="660400"/>
                  </a:cubicBezTo>
                  <a:cubicBezTo>
                    <a:pt x="92710" y="647700"/>
                    <a:pt x="64770" y="637540"/>
                    <a:pt x="45720" y="617220"/>
                  </a:cubicBezTo>
                  <a:cubicBezTo>
                    <a:pt x="25400" y="595630"/>
                    <a:pt x="0" y="528320"/>
                    <a:pt x="0" y="528320"/>
                  </a:cubicBezTo>
                </a:path>
              </a:pathLst>
            </a:custGeom>
            <a:solidFill>
              <a:srgbClr val="F8F8EC"/>
            </a:solidFill>
            <a:ln cap="sq">
              <a:noFill/>
              <a:prstDash val="solid"/>
              <a:miter/>
            </a:ln>
          </p:spPr>
        </p:sp>
      </p:grpSp>
      <p:sp>
        <p:nvSpPr>
          <p:cNvPr id="66" name="Freeform 66"/>
          <p:cNvSpPr/>
          <p:nvPr/>
        </p:nvSpPr>
        <p:spPr>
          <a:xfrm>
            <a:off x="14794809" y="4027364"/>
            <a:ext cx="930413" cy="522892"/>
          </a:xfrm>
          <a:custGeom>
            <a:avLst/>
            <a:gdLst/>
            <a:ahLst/>
            <a:cxnLst/>
            <a:rect l="l" t="t" r="r" b="b"/>
            <a:pathLst>
              <a:path w="930413" h="522892">
                <a:moveTo>
                  <a:pt x="0" y="0"/>
                </a:moveTo>
                <a:lnTo>
                  <a:pt x="930413" y="0"/>
                </a:lnTo>
                <a:lnTo>
                  <a:pt x="930413" y="522892"/>
                </a:lnTo>
                <a:lnTo>
                  <a:pt x="0" y="52289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15024604" y="3560661"/>
            <a:ext cx="429839" cy="429839"/>
          </a:xfrm>
          <a:custGeom>
            <a:avLst/>
            <a:gdLst/>
            <a:ahLst/>
            <a:cxnLst/>
            <a:rect l="l" t="t" r="r" b="b"/>
            <a:pathLst>
              <a:path w="429839" h="429839">
                <a:moveTo>
                  <a:pt x="0" y="0"/>
                </a:moveTo>
                <a:lnTo>
                  <a:pt x="429839" y="0"/>
                </a:lnTo>
                <a:lnTo>
                  <a:pt x="429839" y="429839"/>
                </a:lnTo>
                <a:lnTo>
                  <a:pt x="0" y="42983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68" name="Group 68"/>
          <p:cNvGrpSpPr/>
          <p:nvPr/>
        </p:nvGrpSpPr>
        <p:grpSpPr>
          <a:xfrm>
            <a:off x="15553373" y="4143375"/>
            <a:ext cx="1124377" cy="406881"/>
            <a:chOff x="0" y="0"/>
            <a:chExt cx="296132" cy="107162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296132" cy="107162"/>
            </a:xfrm>
            <a:custGeom>
              <a:avLst/>
              <a:gdLst/>
              <a:ahLst/>
              <a:cxnLst/>
              <a:rect l="l" t="t" r="r" b="b"/>
              <a:pathLst>
                <a:path w="296132" h="107162">
                  <a:moveTo>
                    <a:pt x="0" y="0"/>
                  </a:moveTo>
                  <a:lnTo>
                    <a:pt x="296132" y="0"/>
                  </a:lnTo>
                  <a:lnTo>
                    <a:pt x="296132" y="107162"/>
                  </a:lnTo>
                  <a:lnTo>
                    <a:pt x="0" y="107162"/>
                  </a:lnTo>
                  <a:close/>
                </a:path>
              </a:pathLst>
            </a:custGeom>
            <a:solidFill>
              <a:srgbClr val="F9F8F0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57150"/>
              <a:ext cx="296132" cy="16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3126402" y="5705475"/>
            <a:ext cx="188595" cy="184785"/>
            <a:chOff x="0" y="0"/>
            <a:chExt cx="251460" cy="246380"/>
          </a:xfrm>
        </p:grpSpPr>
        <p:sp>
          <p:nvSpPr>
            <p:cNvPr id="72" name="Freeform 72"/>
            <p:cNvSpPr/>
            <p:nvPr/>
          </p:nvSpPr>
          <p:spPr>
            <a:xfrm>
              <a:off x="49530" y="49530"/>
              <a:ext cx="149860" cy="151130"/>
            </a:xfrm>
            <a:custGeom>
              <a:avLst/>
              <a:gdLst/>
              <a:ahLst/>
              <a:cxnLst/>
              <a:rect l="l" t="t" r="r" b="b"/>
              <a:pathLst>
                <a:path w="149860" h="151130">
                  <a:moveTo>
                    <a:pt x="149860" y="53340"/>
                  </a:moveTo>
                  <a:cubicBezTo>
                    <a:pt x="130810" y="134620"/>
                    <a:pt x="121920" y="142240"/>
                    <a:pt x="109220" y="146050"/>
                  </a:cubicBezTo>
                  <a:cubicBezTo>
                    <a:pt x="91440" y="151130"/>
                    <a:pt x="54610" y="148590"/>
                    <a:pt x="38100" y="140970"/>
                  </a:cubicBezTo>
                  <a:cubicBezTo>
                    <a:pt x="25400" y="135890"/>
                    <a:pt x="17780" y="125730"/>
                    <a:pt x="12700" y="115570"/>
                  </a:cubicBezTo>
                  <a:cubicBezTo>
                    <a:pt x="635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6350"/>
                    <a:pt x="50800" y="2540"/>
                    <a:pt x="63500" y="1270"/>
                  </a:cubicBezTo>
                  <a:cubicBezTo>
                    <a:pt x="82550" y="0"/>
                    <a:pt x="130810" y="21590"/>
                    <a:pt x="130810" y="21590"/>
                  </a:cubicBezTo>
                </a:path>
              </a:pathLst>
            </a:custGeom>
            <a:solidFill>
              <a:srgbClr val="F9F9E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73" name="Group 73"/>
          <p:cNvGrpSpPr/>
          <p:nvPr/>
        </p:nvGrpSpPr>
        <p:grpSpPr>
          <a:xfrm>
            <a:off x="12026265" y="5351145"/>
            <a:ext cx="1756410" cy="782002"/>
            <a:chOff x="0" y="0"/>
            <a:chExt cx="2341880" cy="1042670"/>
          </a:xfrm>
        </p:grpSpPr>
        <p:sp>
          <p:nvSpPr>
            <p:cNvPr id="74" name="Freeform 74"/>
            <p:cNvSpPr/>
            <p:nvPr/>
          </p:nvSpPr>
          <p:spPr>
            <a:xfrm>
              <a:off x="40640" y="49530"/>
              <a:ext cx="2249170" cy="942340"/>
            </a:xfrm>
            <a:custGeom>
              <a:avLst/>
              <a:gdLst/>
              <a:ahLst/>
              <a:cxnLst/>
              <a:rect l="l" t="t" r="r" b="b"/>
              <a:pathLst>
                <a:path w="2249170" h="942340">
                  <a:moveTo>
                    <a:pt x="10160" y="299720"/>
                  </a:moveTo>
                  <a:cubicBezTo>
                    <a:pt x="64770" y="212090"/>
                    <a:pt x="97790" y="181610"/>
                    <a:pt x="96520" y="173990"/>
                  </a:cubicBezTo>
                  <a:cubicBezTo>
                    <a:pt x="96520" y="171450"/>
                    <a:pt x="92710" y="171450"/>
                    <a:pt x="90170" y="168910"/>
                  </a:cubicBezTo>
                  <a:cubicBezTo>
                    <a:pt x="87630" y="166370"/>
                    <a:pt x="81280" y="160020"/>
                    <a:pt x="78740" y="154940"/>
                  </a:cubicBezTo>
                  <a:cubicBezTo>
                    <a:pt x="74930" y="149860"/>
                    <a:pt x="72390" y="144780"/>
                    <a:pt x="69850" y="138430"/>
                  </a:cubicBezTo>
                  <a:cubicBezTo>
                    <a:pt x="67310" y="133350"/>
                    <a:pt x="66040" y="127000"/>
                    <a:pt x="64770" y="120650"/>
                  </a:cubicBezTo>
                  <a:cubicBezTo>
                    <a:pt x="64770" y="114300"/>
                    <a:pt x="64770" y="107950"/>
                    <a:pt x="64770" y="101600"/>
                  </a:cubicBezTo>
                  <a:cubicBezTo>
                    <a:pt x="66040" y="95250"/>
                    <a:pt x="67310" y="88900"/>
                    <a:pt x="69850" y="83820"/>
                  </a:cubicBezTo>
                  <a:cubicBezTo>
                    <a:pt x="72390" y="77470"/>
                    <a:pt x="74930" y="72390"/>
                    <a:pt x="78740" y="67310"/>
                  </a:cubicBezTo>
                  <a:cubicBezTo>
                    <a:pt x="81280" y="62230"/>
                    <a:pt x="86360" y="57150"/>
                    <a:pt x="90170" y="53340"/>
                  </a:cubicBezTo>
                  <a:cubicBezTo>
                    <a:pt x="95250" y="48260"/>
                    <a:pt x="100330" y="44450"/>
                    <a:pt x="106680" y="41910"/>
                  </a:cubicBezTo>
                  <a:cubicBezTo>
                    <a:pt x="111760" y="39370"/>
                    <a:pt x="118110" y="36830"/>
                    <a:pt x="123190" y="35560"/>
                  </a:cubicBezTo>
                  <a:cubicBezTo>
                    <a:pt x="129540" y="34290"/>
                    <a:pt x="142240" y="33020"/>
                    <a:pt x="142240" y="33020"/>
                  </a:cubicBezTo>
                  <a:cubicBezTo>
                    <a:pt x="142240" y="33020"/>
                    <a:pt x="166370" y="33020"/>
                    <a:pt x="181610" y="33020"/>
                  </a:cubicBezTo>
                  <a:cubicBezTo>
                    <a:pt x="203200" y="31750"/>
                    <a:pt x="232410" y="31750"/>
                    <a:pt x="259080" y="30480"/>
                  </a:cubicBezTo>
                  <a:cubicBezTo>
                    <a:pt x="284480" y="30480"/>
                    <a:pt x="309880" y="30480"/>
                    <a:pt x="335280" y="29210"/>
                  </a:cubicBezTo>
                  <a:cubicBezTo>
                    <a:pt x="361950" y="29210"/>
                    <a:pt x="387350" y="27940"/>
                    <a:pt x="414020" y="27940"/>
                  </a:cubicBezTo>
                  <a:cubicBezTo>
                    <a:pt x="444500" y="27940"/>
                    <a:pt x="477520" y="27940"/>
                    <a:pt x="508000" y="26670"/>
                  </a:cubicBezTo>
                  <a:cubicBezTo>
                    <a:pt x="538480" y="25400"/>
                    <a:pt x="565150" y="21590"/>
                    <a:pt x="596900" y="21590"/>
                  </a:cubicBezTo>
                  <a:cubicBezTo>
                    <a:pt x="633730" y="20320"/>
                    <a:pt x="676910" y="20320"/>
                    <a:pt x="713740" y="20320"/>
                  </a:cubicBezTo>
                  <a:cubicBezTo>
                    <a:pt x="748030" y="20320"/>
                    <a:pt x="779780" y="19050"/>
                    <a:pt x="811530" y="20320"/>
                  </a:cubicBezTo>
                  <a:cubicBezTo>
                    <a:pt x="842010" y="21590"/>
                    <a:pt x="869950" y="22860"/>
                    <a:pt x="897890" y="24130"/>
                  </a:cubicBezTo>
                  <a:cubicBezTo>
                    <a:pt x="925830" y="25400"/>
                    <a:pt x="952500" y="27940"/>
                    <a:pt x="980440" y="27940"/>
                  </a:cubicBezTo>
                  <a:cubicBezTo>
                    <a:pt x="1007110" y="29210"/>
                    <a:pt x="1035050" y="27940"/>
                    <a:pt x="1062990" y="27940"/>
                  </a:cubicBezTo>
                  <a:cubicBezTo>
                    <a:pt x="1089660" y="27940"/>
                    <a:pt x="1115060" y="26670"/>
                    <a:pt x="1141730" y="27940"/>
                  </a:cubicBezTo>
                  <a:cubicBezTo>
                    <a:pt x="1168400" y="29210"/>
                    <a:pt x="1196340" y="30480"/>
                    <a:pt x="1224280" y="33020"/>
                  </a:cubicBezTo>
                  <a:cubicBezTo>
                    <a:pt x="1249680" y="34290"/>
                    <a:pt x="1276350" y="35560"/>
                    <a:pt x="1300480" y="36830"/>
                  </a:cubicBezTo>
                  <a:cubicBezTo>
                    <a:pt x="1323340" y="36830"/>
                    <a:pt x="1355090" y="40640"/>
                    <a:pt x="1365250" y="36830"/>
                  </a:cubicBezTo>
                  <a:cubicBezTo>
                    <a:pt x="1369060" y="35560"/>
                    <a:pt x="1371600" y="29210"/>
                    <a:pt x="1371600" y="29210"/>
                  </a:cubicBezTo>
                  <a:cubicBezTo>
                    <a:pt x="1371600" y="29210"/>
                    <a:pt x="1377950" y="25400"/>
                    <a:pt x="1381760" y="24130"/>
                  </a:cubicBezTo>
                  <a:cubicBezTo>
                    <a:pt x="1384300" y="21590"/>
                    <a:pt x="1390650" y="17780"/>
                    <a:pt x="1390650" y="17780"/>
                  </a:cubicBezTo>
                  <a:cubicBezTo>
                    <a:pt x="1390650" y="17780"/>
                    <a:pt x="1398270" y="16510"/>
                    <a:pt x="1400810" y="15240"/>
                  </a:cubicBezTo>
                  <a:cubicBezTo>
                    <a:pt x="1404620" y="13970"/>
                    <a:pt x="1412240" y="11430"/>
                    <a:pt x="1412240" y="11430"/>
                  </a:cubicBezTo>
                  <a:cubicBezTo>
                    <a:pt x="1412240" y="11430"/>
                    <a:pt x="1418590" y="11430"/>
                    <a:pt x="1422400" y="10160"/>
                  </a:cubicBezTo>
                  <a:cubicBezTo>
                    <a:pt x="1426210" y="10160"/>
                    <a:pt x="1433830" y="10160"/>
                    <a:pt x="1433830" y="10160"/>
                  </a:cubicBezTo>
                  <a:cubicBezTo>
                    <a:pt x="1433830" y="10160"/>
                    <a:pt x="1441450" y="11430"/>
                    <a:pt x="1445260" y="11430"/>
                  </a:cubicBezTo>
                  <a:cubicBezTo>
                    <a:pt x="1449070" y="12700"/>
                    <a:pt x="1455420" y="13970"/>
                    <a:pt x="1455420" y="13970"/>
                  </a:cubicBezTo>
                  <a:cubicBezTo>
                    <a:pt x="1456690" y="13970"/>
                    <a:pt x="1512570" y="10160"/>
                    <a:pt x="1540510" y="8890"/>
                  </a:cubicBezTo>
                  <a:cubicBezTo>
                    <a:pt x="1568450" y="8890"/>
                    <a:pt x="1597660" y="10160"/>
                    <a:pt x="1625600" y="10160"/>
                  </a:cubicBezTo>
                  <a:cubicBezTo>
                    <a:pt x="1652270" y="8890"/>
                    <a:pt x="1677670" y="7620"/>
                    <a:pt x="1705610" y="6350"/>
                  </a:cubicBezTo>
                  <a:cubicBezTo>
                    <a:pt x="1737360" y="6350"/>
                    <a:pt x="1771650" y="7620"/>
                    <a:pt x="1803400" y="6350"/>
                  </a:cubicBezTo>
                  <a:cubicBezTo>
                    <a:pt x="1832610" y="6350"/>
                    <a:pt x="1860550" y="3810"/>
                    <a:pt x="1888490" y="2540"/>
                  </a:cubicBezTo>
                  <a:cubicBezTo>
                    <a:pt x="1915160" y="1270"/>
                    <a:pt x="1940560" y="0"/>
                    <a:pt x="1967230" y="1270"/>
                  </a:cubicBezTo>
                  <a:cubicBezTo>
                    <a:pt x="1995170" y="3810"/>
                    <a:pt x="2024380" y="13970"/>
                    <a:pt x="2052320" y="13970"/>
                  </a:cubicBezTo>
                  <a:cubicBezTo>
                    <a:pt x="2078990" y="15240"/>
                    <a:pt x="2103120" y="1270"/>
                    <a:pt x="2129790" y="5080"/>
                  </a:cubicBezTo>
                  <a:cubicBezTo>
                    <a:pt x="2161540" y="10160"/>
                    <a:pt x="2212340" y="26670"/>
                    <a:pt x="2231390" y="50800"/>
                  </a:cubicBezTo>
                  <a:cubicBezTo>
                    <a:pt x="2249170" y="72390"/>
                    <a:pt x="2247900" y="106680"/>
                    <a:pt x="2249170" y="135890"/>
                  </a:cubicBezTo>
                  <a:cubicBezTo>
                    <a:pt x="2249170" y="170180"/>
                    <a:pt x="2240280" y="207010"/>
                    <a:pt x="2233930" y="242570"/>
                  </a:cubicBezTo>
                  <a:cubicBezTo>
                    <a:pt x="2227580" y="279400"/>
                    <a:pt x="2222500" y="321310"/>
                    <a:pt x="2211070" y="355600"/>
                  </a:cubicBezTo>
                  <a:cubicBezTo>
                    <a:pt x="2199640" y="388620"/>
                    <a:pt x="2190750" y="426720"/>
                    <a:pt x="2166620" y="448310"/>
                  </a:cubicBezTo>
                  <a:cubicBezTo>
                    <a:pt x="2138680" y="471170"/>
                    <a:pt x="2073910" y="490220"/>
                    <a:pt x="2049780" y="486410"/>
                  </a:cubicBezTo>
                  <a:cubicBezTo>
                    <a:pt x="2037080" y="485140"/>
                    <a:pt x="2030730" y="466090"/>
                    <a:pt x="2023110" y="468630"/>
                  </a:cubicBezTo>
                  <a:cubicBezTo>
                    <a:pt x="2010410" y="471170"/>
                    <a:pt x="2009140" y="521970"/>
                    <a:pt x="1990090" y="538480"/>
                  </a:cubicBezTo>
                  <a:cubicBezTo>
                    <a:pt x="1967230" y="557530"/>
                    <a:pt x="1922780" y="561340"/>
                    <a:pt x="1888490" y="566420"/>
                  </a:cubicBezTo>
                  <a:cubicBezTo>
                    <a:pt x="1856740" y="571500"/>
                    <a:pt x="1818640" y="568960"/>
                    <a:pt x="1795780" y="568960"/>
                  </a:cubicBezTo>
                  <a:cubicBezTo>
                    <a:pt x="1781810" y="568960"/>
                    <a:pt x="1771650" y="565150"/>
                    <a:pt x="1762760" y="568960"/>
                  </a:cubicBezTo>
                  <a:cubicBezTo>
                    <a:pt x="1753870" y="571500"/>
                    <a:pt x="1748790" y="579120"/>
                    <a:pt x="1739900" y="586740"/>
                  </a:cubicBezTo>
                  <a:cubicBezTo>
                    <a:pt x="1722120" y="599440"/>
                    <a:pt x="1689100" y="618490"/>
                    <a:pt x="1666240" y="637540"/>
                  </a:cubicBezTo>
                  <a:cubicBezTo>
                    <a:pt x="1643380" y="655320"/>
                    <a:pt x="1600200" y="685800"/>
                    <a:pt x="1602740" y="695960"/>
                  </a:cubicBezTo>
                  <a:cubicBezTo>
                    <a:pt x="1605280" y="702310"/>
                    <a:pt x="1629410" y="698500"/>
                    <a:pt x="1645920" y="701040"/>
                  </a:cubicBezTo>
                  <a:cubicBezTo>
                    <a:pt x="1672590" y="706120"/>
                    <a:pt x="1713230" y="716280"/>
                    <a:pt x="1742440" y="726440"/>
                  </a:cubicBezTo>
                  <a:cubicBezTo>
                    <a:pt x="1769110" y="735330"/>
                    <a:pt x="1799590" y="735330"/>
                    <a:pt x="1816100" y="755650"/>
                  </a:cubicBezTo>
                  <a:cubicBezTo>
                    <a:pt x="1838960" y="782320"/>
                    <a:pt x="1856740" y="862330"/>
                    <a:pt x="1840230" y="890270"/>
                  </a:cubicBezTo>
                  <a:cubicBezTo>
                    <a:pt x="1823720" y="916940"/>
                    <a:pt x="1760220" y="919480"/>
                    <a:pt x="1723390" y="925830"/>
                  </a:cubicBezTo>
                  <a:cubicBezTo>
                    <a:pt x="1691640" y="933450"/>
                    <a:pt x="1662430" y="933450"/>
                    <a:pt x="1631950" y="935990"/>
                  </a:cubicBezTo>
                  <a:cubicBezTo>
                    <a:pt x="1604010" y="937260"/>
                    <a:pt x="1579880" y="937260"/>
                    <a:pt x="1550670" y="938530"/>
                  </a:cubicBezTo>
                  <a:cubicBezTo>
                    <a:pt x="1517650" y="938530"/>
                    <a:pt x="1480820" y="941070"/>
                    <a:pt x="1446530" y="941070"/>
                  </a:cubicBezTo>
                  <a:cubicBezTo>
                    <a:pt x="1413510" y="942340"/>
                    <a:pt x="1377950" y="941070"/>
                    <a:pt x="1346200" y="941070"/>
                  </a:cubicBezTo>
                  <a:cubicBezTo>
                    <a:pt x="1315720" y="941070"/>
                    <a:pt x="1286510" y="941070"/>
                    <a:pt x="1257300" y="941070"/>
                  </a:cubicBezTo>
                  <a:cubicBezTo>
                    <a:pt x="1226820" y="942340"/>
                    <a:pt x="1195070" y="942340"/>
                    <a:pt x="1167130" y="942340"/>
                  </a:cubicBezTo>
                  <a:cubicBezTo>
                    <a:pt x="1139190" y="942340"/>
                    <a:pt x="1116330" y="942340"/>
                    <a:pt x="1088390" y="942340"/>
                  </a:cubicBezTo>
                  <a:cubicBezTo>
                    <a:pt x="1056640" y="942340"/>
                    <a:pt x="1021080" y="942340"/>
                    <a:pt x="988060" y="942340"/>
                  </a:cubicBezTo>
                  <a:cubicBezTo>
                    <a:pt x="957580" y="941070"/>
                    <a:pt x="928370" y="938530"/>
                    <a:pt x="896620" y="937260"/>
                  </a:cubicBezTo>
                  <a:cubicBezTo>
                    <a:pt x="864870" y="937260"/>
                    <a:pt x="828040" y="937260"/>
                    <a:pt x="797560" y="937260"/>
                  </a:cubicBezTo>
                  <a:cubicBezTo>
                    <a:pt x="770890" y="935990"/>
                    <a:pt x="748030" y="934720"/>
                    <a:pt x="721360" y="932180"/>
                  </a:cubicBezTo>
                  <a:cubicBezTo>
                    <a:pt x="690880" y="929640"/>
                    <a:pt x="657860" y="925830"/>
                    <a:pt x="624840" y="923290"/>
                  </a:cubicBezTo>
                  <a:cubicBezTo>
                    <a:pt x="590550" y="919480"/>
                    <a:pt x="554990" y="918210"/>
                    <a:pt x="521970" y="916940"/>
                  </a:cubicBezTo>
                  <a:cubicBezTo>
                    <a:pt x="491490" y="915670"/>
                    <a:pt x="463550" y="915670"/>
                    <a:pt x="435610" y="914400"/>
                  </a:cubicBezTo>
                  <a:cubicBezTo>
                    <a:pt x="408940" y="914400"/>
                    <a:pt x="384810" y="915670"/>
                    <a:pt x="358140" y="915670"/>
                  </a:cubicBezTo>
                  <a:cubicBezTo>
                    <a:pt x="330200" y="915670"/>
                    <a:pt x="299720" y="913130"/>
                    <a:pt x="270510" y="914400"/>
                  </a:cubicBezTo>
                  <a:cubicBezTo>
                    <a:pt x="243840" y="915670"/>
                    <a:pt x="220980" y="929640"/>
                    <a:pt x="189230" y="923290"/>
                  </a:cubicBezTo>
                  <a:cubicBezTo>
                    <a:pt x="142240" y="915670"/>
                    <a:pt x="46990" y="875030"/>
                    <a:pt x="20320" y="835660"/>
                  </a:cubicBezTo>
                  <a:cubicBezTo>
                    <a:pt x="0" y="806450"/>
                    <a:pt x="11430" y="764540"/>
                    <a:pt x="11430" y="731520"/>
                  </a:cubicBezTo>
                  <a:cubicBezTo>
                    <a:pt x="11430" y="703580"/>
                    <a:pt x="12700" y="676910"/>
                    <a:pt x="17780" y="651510"/>
                  </a:cubicBezTo>
                  <a:cubicBezTo>
                    <a:pt x="21590" y="624840"/>
                    <a:pt x="30480" y="600710"/>
                    <a:pt x="35560" y="575310"/>
                  </a:cubicBezTo>
                  <a:cubicBezTo>
                    <a:pt x="41910" y="549910"/>
                    <a:pt x="49530" y="514350"/>
                    <a:pt x="49530" y="499110"/>
                  </a:cubicBezTo>
                  <a:cubicBezTo>
                    <a:pt x="49530" y="492760"/>
                    <a:pt x="48260" y="488950"/>
                    <a:pt x="46990" y="485140"/>
                  </a:cubicBezTo>
                  <a:cubicBezTo>
                    <a:pt x="45720" y="482600"/>
                    <a:pt x="43180" y="481330"/>
                    <a:pt x="41910" y="480060"/>
                  </a:cubicBezTo>
                  <a:cubicBezTo>
                    <a:pt x="40640" y="477520"/>
                    <a:pt x="35560" y="472440"/>
                    <a:pt x="35560" y="472440"/>
                  </a:cubicBezTo>
                  <a:cubicBezTo>
                    <a:pt x="35560" y="472440"/>
                    <a:pt x="31750" y="466090"/>
                    <a:pt x="30480" y="463550"/>
                  </a:cubicBezTo>
                  <a:cubicBezTo>
                    <a:pt x="29210" y="459740"/>
                    <a:pt x="26670" y="454660"/>
                    <a:pt x="26670" y="453390"/>
                  </a:cubicBezTo>
                  <a:cubicBezTo>
                    <a:pt x="26670" y="453390"/>
                    <a:pt x="24130" y="447040"/>
                    <a:pt x="24130" y="444500"/>
                  </a:cubicBezTo>
                  <a:cubicBezTo>
                    <a:pt x="22860" y="440690"/>
                    <a:pt x="21590" y="434340"/>
                    <a:pt x="21590" y="434340"/>
                  </a:cubicBezTo>
                  <a:cubicBezTo>
                    <a:pt x="21590" y="434340"/>
                    <a:pt x="21590" y="426720"/>
                    <a:pt x="21590" y="424180"/>
                  </a:cubicBezTo>
                  <a:cubicBezTo>
                    <a:pt x="21590" y="420370"/>
                    <a:pt x="21590" y="414020"/>
                    <a:pt x="21590" y="414020"/>
                  </a:cubicBezTo>
                  <a:cubicBezTo>
                    <a:pt x="21590" y="414020"/>
                    <a:pt x="24130" y="407670"/>
                    <a:pt x="24130" y="403860"/>
                  </a:cubicBezTo>
                  <a:cubicBezTo>
                    <a:pt x="25400" y="400050"/>
                    <a:pt x="26670" y="393700"/>
                    <a:pt x="26670" y="393700"/>
                  </a:cubicBezTo>
                  <a:cubicBezTo>
                    <a:pt x="26670" y="393700"/>
                    <a:pt x="27940" y="393700"/>
                    <a:pt x="27940" y="393700"/>
                  </a:cubicBezTo>
                  <a:cubicBezTo>
                    <a:pt x="27940" y="393700"/>
                    <a:pt x="26670" y="393700"/>
                    <a:pt x="26670" y="393700"/>
                  </a:cubicBezTo>
                  <a:cubicBezTo>
                    <a:pt x="26670" y="388620"/>
                    <a:pt x="10160" y="299720"/>
                    <a:pt x="10160" y="299720"/>
                  </a:cubicBezTo>
                  <a:moveTo>
                    <a:pt x="302260" y="449580"/>
                  </a:moveTo>
                  <a:cubicBezTo>
                    <a:pt x="306070" y="469900"/>
                    <a:pt x="313690" y="472440"/>
                    <a:pt x="323850" y="477520"/>
                  </a:cubicBezTo>
                  <a:cubicBezTo>
                    <a:pt x="342900" y="486410"/>
                    <a:pt x="406400" y="511810"/>
                    <a:pt x="406400" y="510540"/>
                  </a:cubicBezTo>
                  <a:cubicBezTo>
                    <a:pt x="407670" y="509270"/>
                    <a:pt x="363220" y="485140"/>
                    <a:pt x="345440" y="473710"/>
                  </a:cubicBezTo>
                  <a:cubicBezTo>
                    <a:pt x="328930" y="464820"/>
                    <a:pt x="302260" y="449580"/>
                    <a:pt x="302260" y="449580"/>
                  </a:cubicBezTo>
                  <a:moveTo>
                    <a:pt x="341630" y="732790"/>
                  </a:moveTo>
                  <a:cubicBezTo>
                    <a:pt x="430530" y="731520"/>
                    <a:pt x="426720" y="731520"/>
                    <a:pt x="426720" y="728980"/>
                  </a:cubicBezTo>
                  <a:cubicBezTo>
                    <a:pt x="425450" y="725170"/>
                    <a:pt x="440690" y="706120"/>
                    <a:pt x="436880" y="701040"/>
                  </a:cubicBezTo>
                  <a:cubicBezTo>
                    <a:pt x="430530" y="694690"/>
                    <a:pt x="393700" y="708660"/>
                    <a:pt x="375920" y="713740"/>
                  </a:cubicBezTo>
                  <a:cubicBezTo>
                    <a:pt x="363220" y="718820"/>
                    <a:pt x="341630" y="732790"/>
                    <a:pt x="341630" y="732790"/>
                  </a:cubicBezTo>
                  <a:moveTo>
                    <a:pt x="878840" y="633730"/>
                  </a:moveTo>
                  <a:cubicBezTo>
                    <a:pt x="885190" y="641350"/>
                    <a:pt x="886460" y="641350"/>
                    <a:pt x="887730" y="640080"/>
                  </a:cubicBezTo>
                  <a:cubicBezTo>
                    <a:pt x="887730" y="640080"/>
                    <a:pt x="878840" y="633730"/>
                    <a:pt x="878840" y="633730"/>
                  </a:cubicBezTo>
                  <a:moveTo>
                    <a:pt x="2020570" y="238760"/>
                  </a:moveTo>
                  <a:cubicBezTo>
                    <a:pt x="2054860" y="251460"/>
                    <a:pt x="2056130" y="232410"/>
                    <a:pt x="2053590" y="229870"/>
                  </a:cubicBezTo>
                  <a:cubicBezTo>
                    <a:pt x="2051050" y="228600"/>
                    <a:pt x="2045970" y="234950"/>
                    <a:pt x="2040890" y="236220"/>
                  </a:cubicBezTo>
                  <a:cubicBezTo>
                    <a:pt x="2034540" y="237490"/>
                    <a:pt x="2020570" y="238760"/>
                    <a:pt x="2020570" y="238760"/>
                  </a:cubicBezTo>
                </a:path>
              </a:pathLst>
            </a:custGeom>
            <a:solidFill>
              <a:srgbClr val="F9F9E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75" name="Group 75"/>
          <p:cNvGrpSpPr/>
          <p:nvPr/>
        </p:nvGrpSpPr>
        <p:grpSpPr>
          <a:xfrm>
            <a:off x="10838631" y="5010952"/>
            <a:ext cx="1187634" cy="1205839"/>
            <a:chOff x="0" y="0"/>
            <a:chExt cx="312792" cy="317587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312792" cy="317587"/>
            </a:xfrm>
            <a:custGeom>
              <a:avLst/>
              <a:gdLst/>
              <a:ahLst/>
              <a:cxnLst/>
              <a:rect l="l" t="t" r="r" b="b"/>
              <a:pathLst>
                <a:path w="312792" h="317587">
                  <a:moveTo>
                    <a:pt x="156396" y="0"/>
                  </a:moveTo>
                  <a:lnTo>
                    <a:pt x="156396" y="0"/>
                  </a:lnTo>
                  <a:cubicBezTo>
                    <a:pt x="242771" y="0"/>
                    <a:pt x="312792" y="70021"/>
                    <a:pt x="312792" y="156396"/>
                  </a:cubicBezTo>
                  <a:lnTo>
                    <a:pt x="312792" y="161191"/>
                  </a:lnTo>
                  <a:cubicBezTo>
                    <a:pt x="312792" y="202670"/>
                    <a:pt x="296315" y="242450"/>
                    <a:pt x="266985" y="271780"/>
                  </a:cubicBezTo>
                  <a:cubicBezTo>
                    <a:pt x="237655" y="301110"/>
                    <a:pt x="197875" y="317587"/>
                    <a:pt x="156396" y="317587"/>
                  </a:cubicBezTo>
                  <a:lnTo>
                    <a:pt x="156396" y="317587"/>
                  </a:lnTo>
                  <a:cubicBezTo>
                    <a:pt x="70021" y="317587"/>
                    <a:pt x="0" y="247566"/>
                    <a:pt x="0" y="161191"/>
                  </a:cubicBezTo>
                  <a:lnTo>
                    <a:pt x="0" y="156396"/>
                  </a:lnTo>
                  <a:cubicBezTo>
                    <a:pt x="0" y="114917"/>
                    <a:pt x="16477" y="75137"/>
                    <a:pt x="45807" y="45807"/>
                  </a:cubicBezTo>
                  <a:cubicBezTo>
                    <a:pt x="75137" y="16477"/>
                    <a:pt x="114917" y="0"/>
                    <a:pt x="156396" y="0"/>
                  </a:cubicBezTo>
                  <a:close/>
                </a:path>
              </a:pathLst>
            </a:custGeom>
            <a:solidFill>
              <a:srgbClr val="F9F9EE"/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0" y="-57150"/>
              <a:ext cx="312792" cy="374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sp>
        <p:nvSpPr>
          <p:cNvPr id="78" name="Freeform 78"/>
          <p:cNvSpPr/>
          <p:nvPr/>
        </p:nvSpPr>
        <p:spPr>
          <a:xfrm>
            <a:off x="10907210" y="5033772"/>
            <a:ext cx="1050476" cy="1042597"/>
          </a:xfrm>
          <a:custGeom>
            <a:avLst/>
            <a:gdLst/>
            <a:ahLst/>
            <a:cxnLst/>
            <a:rect l="l" t="t" r="r" b="b"/>
            <a:pathLst>
              <a:path w="1050476" h="1042597">
                <a:moveTo>
                  <a:pt x="0" y="0"/>
                </a:moveTo>
                <a:lnTo>
                  <a:pt x="1050476" y="0"/>
                </a:lnTo>
                <a:lnTo>
                  <a:pt x="1050476" y="1042597"/>
                </a:lnTo>
                <a:lnTo>
                  <a:pt x="0" y="104259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grpSp>
        <p:nvGrpSpPr>
          <p:cNvPr id="79" name="Group 79"/>
          <p:cNvGrpSpPr/>
          <p:nvPr/>
        </p:nvGrpSpPr>
        <p:grpSpPr>
          <a:xfrm>
            <a:off x="11790998" y="2286952"/>
            <a:ext cx="1516380" cy="702945"/>
            <a:chOff x="0" y="0"/>
            <a:chExt cx="2021840" cy="937260"/>
          </a:xfrm>
        </p:grpSpPr>
        <p:sp>
          <p:nvSpPr>
            <p:cNvPr id="80" name="Freeform 80"/>
            <p:cNvSpPr/>
            <p:nvPr/>
          </p:nvSpPr>
          <p:spPr>
            <a:xfrm>
              <a:off x="34290" y="39370"/>
              <a:ext cx="1939290" cy="857250"/>
            </a:xfrm>
            <a:custGeom>
              <a:avLst/>
              <a:gdLst/>
              <a:ahLst/>
              <a:cxnLst/>
              <a:rect l="l" t="t" r="r" b="b"/>
              <a:pathLst>
                <a:path w="1939290" h="857250">
                  <a:moveTo>
                    <a:pt x="1813560" y="812800"/>
                  </a:moveTo>
                  <a:cubicBezTo>
                    <a:pt x="1640840" y="788670"/>
                    <a:pt x="1615440" y="770890"/>
                    <a:pt x="1570990" y="760730"/>
                  </a:cubicBezTo>
                  <a:cubicBezTo>
                    <a:pt x="1504950" y="745490"/>
                    <a:pt x="1383030" y="746760"/>
                    <a:pt x="1315720" y="732790"/>
                  </a:cubicBezTo>
                  <a:cubicBezTo>
                    <a:pt x="1268730" y="721360"/>
                    <a:pt x="1235710" y="709930"/>
                    <a:pt x="1200150" y="693420"/>
                  </a:cubicBezTo>
                  <a:cubicBezTo>
                    <a:pt x="1163320" y="676910"/>
                    <a:pt x="1141730" y="650240"/>
                    <a:pt x="1098550" y="635000"/>
                  </a:cubicBezTo>
                  <a:cubicBezTo>
                    <a:pt x="1032510" y="612140"/>
                    <a:pt x="919480" y="612140"/>
                    <a:pt x="835660" y="593090"/>
                  </a:cubicBezTo>
                  <a:cubicBezTo>
                    <a:pt x="758190" y="576580"/>
                    <a:pt x="687070" y="560070"/>
                    <a:pt x="613410" y="528320"/>
                  </a:cubicBezTo>
                  <a:cubicBezTo>
                    <a:pt x="532130" y="495300"/>
                    <a:pt x="431800" y="416560"/>
                    <a:pt x="369570" y="394970"/>
                  </a:cubicBezTo>
                  <a:cubicBezTo>
                    <a:pt x="335280" y="383540"/>
                    <a:pt x="312420" y="392430"/>
                    <a:pt x="284480" y="381000"/>
                  </a:cubicBezTo>
                  <a:cubicBezTo>
                    <a:pt x="251460" y="367030"/>
                    <a:pt x="207010" y="337820"/>
                    <a:pt x="187960" y="309880"/>
                  </a:cubicBezTo>
                  <a:cubicBezTo>
                    <a:pt x="171450" y="287020"/>
                    <a:pt x="182880" y="250190"/>
                    <a:pt x="166370" y="232410"/>
                  </a:cubicBezTo>
                  <a:cubicBezTo>
                    <a:pt x="151130" y="213360"/>
                    <a:pt x="107950" y="219710"/>
                    <a:pt x="95250" y="199390"/>
                  </a:cubicBezTo>
                  <a:cubicBezTo>
                    <a:pt x="80010" y="173990"/>
                    <a:pt x="83820" y="114300"/>
                    <a:pt x="99060" y="83820"/>
                  </a:cubicBezTo>
                  <a:cubicBezTo>
                    <a:pt x="114300" y="54610"/>
                    <a:pt x="152400" y="20320"/>
                    <a:pt x="184150" y="16510"/>
                  </a:cubicBezTo>
                  <a:cubicBezTo>
                    <a:pt x="218440" y="11430"/>
                    <a:pt x="269240" y="45720"/>
                    <a:pt x="299720" y="66040"/>
                  </a:cubicBezTo>
                  <a:cubicBezTo>
                    <a:pt x="323850" y="83820"/>
                    <a:pt x="337820" y="102870"/>
                    <a:pt x="355600" y="125730"/>
                  </a:cubicBezTo>
                  <a:cubicBezTo>
                    <a:pt x="374650" y="151130"/>
                    <a:pt x="411480" y="187960"/>
                    <a:pt x="408940" y="214630"/>
                  </a:cubicBezTo>
                  <a:cubicBezTo>
                    <a:pt x="407670" y="238760"/>
                    <a:pt x="374650" y="269240"/>
                    <a:pt x="351790" y="279400"/>
                  </a:cubicBezTo>
                  <a:cubicBezTo>
                    <a:pt x="328930" y="289560"/>
                    <a:pt x="299720" y="281940"/>
                    <a:pt x="273050" y="278130"/>
                  </a:cubicBezTo>
                  <a:cubicBezTo>
                    <a:pt x="245110" y="275590"/>
                    <a:pt x="212090" y="271780"/>
                    <a:pt x="186690" y="260350"/>
                  </a:cubicBezTo>
                  <a:cubicBezTo>
                    <a:pt x="161290" y="248920"/>
                    <a:pt x="120650" y="227330"/>
                    <a:pt x="120650" y="209550"/>
                  </a:cubicBezTo>
                  <a:cubicBezTo>
                    <a:pt x="120650" y="187960"/>
                    <a:pt x="198120" y="132080"/>
                    <a:pt x="217170" y="140970"/>
                  </a:cubicBezTo>
                  <a:cubicBezTo>
                    <a:pt x="241300" y="152400"/>
                    <a:pt x="219710" y="269240"/>
                    <a:pt x="231140" y="320040"/>
                  </a:cubicBezTo>
                  <a:cubicBezTo>
                    <a:pt x="240030" y="360680"/>
                    <a:pt x="269240" y="397510"/>
                    <a:pt x="269240" y="424180"/>
                  </a:cubicBezTo>
                  <a:cubicBezTo>
                    <a:pt x="267970" y="440690"/>
                    <a:pt x="261620" y="452120"/>
                    <a:pt x="252730" y="463550"/>
                  </a:cubicBezTo>
                  <a:cubicBezTo>
                    <a:pt x="241300" y="476250"/>
                    <a:pt x="218440" y="492760"/>
                    <a:pt x="199390" y="496570"/>
                  </a:cubicBezTo>
                  <a:cubicBezTo>
                    <a:pt x="180340" y="500380"/>
                    <a:pt x="153670" y="494030"/>
                    <a:pt x="137160" y="486410"/>
                  </a:cubicBezTo>
                  <a:cubicBezTo>
                    <a:pt x="124460" y="480060"/>
                    <a:pt x="114300" y="468630"/>
                    <a:pt x="106680" y="457200"/>
                  </a:cubicBezTo>
                  <a:cubicBezTo>
                    <a:pt x="99060" y="445770"/>
                    <a:pt x="95250" y="435610"/>
                    <a:pt x="93980" y="416560"/>
                  </a:cubicBezTo>
                  <a:cubicBezTo>
                    <a:pt x="88900" y="378460"/>
                    <a:pt x="92710" y="270510"/>
                    <a:pt x="111760" y="232410"/>
                  </a:cubicBezTo>
                  <a:cubicBezTo>
                    <a:pt x="123190" y="210820"/>
                    <a:pt x="142240" y="198120"/>
                    <a:pt x="158750" y="190500"/>
                  </a:cubicBezTo>
                  <a:cubicBezTo>
                    <a:pt x="172720" y="185420"/>
                    <a:pt x="187960" y="184150"/>
                    <a:pt x="200660" y="186690"/>
                  </a:cubicBezTo>
                  <a:cubicBezTo>
                    <a:pt x="214630" y="187960"/>
                    <a:pt x="228600" y="191770"/>
                    <a:pt x="240030" y="201930"/>
                  </a:cubicBezTo>
                  <a:cubicBezTo>
                    <a:pt x="255270" y="213360"/>
                    <a:pt x="267970" y="231140"/>
                    <a:pt x="275590" y="254000"/>
                  </a:cubicBezTo>
                  <a:cubicBezTo>
                    <a:pt x="288290" y="287020"/>
                    <a:pt x="281940" y="347980"/>
                    <a:pt x="293370" y="389890"/>
                  </a:cubicBezTo>
                  <a:cubicBezTo>
                    <a:pt x="304800" y="427990"/>
                    <a:pt x="331470" y="457200"/>
                    <a:pt x="342900" y="494030"/>
                  </a:cubicBezTo>
                  <a:cubicBezTo>
                    <a:pt x="354330" y="530860"/>
                    <a:pt x="364490" y="580390"/>
                    <a:pt x="364490" y="609600"/>
                  </a:cubicBezTo>
                  <a:cubicBezTo>
                    <a:pt x="364490" y="627380"/>
                    <a:pt x="363220" y="638810"/>
                    <a:pt x="356870" y="650240"/>
                  </a:cubicBezTo>
                  <a:cubicBezTo>
                    <a:pt x="351790" y="662940"/>
                    <a:pt x="344170" y="675640"/>
                    <a:pt x="331470" y="684530"/>
                  </a:cubicBezTo>
                  <a:cubicBezTo>
                    <a:pt x="317500" y="694690"/>
                    <a:pt x="292100" y="703580"/>
                    <a:pt x="273050" y="703580"/>
                  </a:cubicBezTo>
                  <a:cubicBezTo>
                    <a:pt x="254000" y="702310"/>
                    <a:pt x="231140" y="692150"/>
                    <a:pt x="217170" y="678180"/>
                  </a:cubicBezTo>
                  <a:cubicBezTo>
                    <a:pt x="203200" y="665480"/>
                    <a:pt x="189230" y="623570"/>
                    <a:pt x="190500" y="622300"/>
                  </a:cubicBezTo>
                  <a:cubicBezTo>
                    <a:pt x="193040" y="621030"/>
                    <a:pt x="246380" y="694690"/>
                    <a:pt x="245110" y="697230"/>
                  </a:cubicBezTo>
                  <a:cubicBezTo>
                    <a:pt x="242570" y="698500"/>
                    <a:pt x="163830" y="642620"/>
                    <a:pt x="166370" y="621030"/>
                  </a:cubicBezTo>
                  <a:cubicBezTo>
                    <a:pt x="170180" y="598170"/>
                    <a:pt x="255270" y="554990"/>
                    <a:pt x="273050" y="563880"/>
                  </a:cubicBezTo>
                  <a:cubicBezTo>
                    <a:pt x="288290" y="571500"/>
                    <a:pt x="283210" y="610870"/>
                    <a:pt x="284480" y="640080"/>
                  </a:cubicBezTo>
                  <a:cubicBezTo>
                    <a:pt x="285750" y="679450"/>
                    <a:pt x="284480" y="748030"/>
                    <a:pt x="275590" y="778510"/>
                  </a:cubicBezTo>
                  <a:cubicBezTo>
                    <a:pt x="270510" y="796290"/>
                    <a:pt x="266700" y="806450"/>
                    <a:pt x="256540" y="816610"/>
                  </a:cubicBezTo>
                  <a:cubicBezTo>
                    <a:pt x="243840" y="829310"/>
                    <a:pt x="218440" y="842010"/>
                    <a:pt x="200660" y="845820"/>
                  </a:cubicBezTo>
                  <a:cubicBezTo>
                    <a:pt x="185420" y="848360"/>
                    <a:pt x="171450" y="845820"/>
                    <a:pt x="158750" y="840740"/>
                  </a:cubicBezTo>
                  <a:cubicBezTo>
                    <a:pt x="142240" y="833120"/>
                    <a:pt x="120650" y="814070"/>
                    <a:pt x="111760" y="798830"/>
                  </a:cubicBezTo>
                  <a:cubicBezTo>
                    <a:pt x="104140" y="786130"/>
                    <a:pt x="101600" y="773430"/>
                    <a:pt x="101600" y="756920"/>
                  </a:cubicBezTo>
                  <a:cubicBezTo>
                    <a:pt x="101600" y="732790"/>
                    <a:pt x="110490" y="695960"/>
                    <a:pt x="123190" y="668020"/>
                  </a:cubicBezTo>
                  <a:cubicBezTo>
                    <a:pt x="137160" y="637540"/>
                    <a:pt x="161290" y="604520"/>
                    <a:pt x="184150" y="582930"/>
                  </a:cubicBezTo>
                  <a:cubicBezTo>
                    <a:pt x="204470" y="563880"/>
                    <a:pt x="223520" y="549910"/>
                    <a:pt x="254000" y="543560"/>
                  </a:cubicBezTo>
                  <a:cubicBezTo>
                    <a:pt x="297180" y="532130"/>
                    <a:pt x="393700" y="533400"/>
                    <a:pt x="430530" y="549910"/>
                  </a:cubicBezTo>
                  <a:cubicBezTo>
                    <a:pt x="452120" y="561340"/>
                    <a:pt x="464820" y="579120"/>
                    <a:pt x="472440" y="598170"/>
                  </a:cubicBezTo>
                  <a:cubicBezTo>
                    <a:pt x="478790" y="615950"/>
                    <a:pt x="477520" y="643890"/>
                    <a:pt x="472440" y="661670"/>
                  </a:cubicBezTo>
                  <a:cubicBezTo>
                    <a:pt x="467360" y="675640"/>
                    <a:pt x="459740" y="687070"/>
                    <a:pt x="448310" y="697230"/>
                  </a:cubicBezTo>
                  <a:cubicBezTo>
                    <a:pt x="433070" y="707390"/>
                    <a:pt x="414020" y="716280"/>
                    <a:pt x="388620" y="718820"/>
                  </a:cubicBezTo>
                  <a:cubicBezTo>
                    <a:pt x="340360" y="723900"/>
                    <a:pt x="229870" y="703580"/>
                    <a:pt x="181610" y="685800"/>
                  </a:cubicBezTo>
                  <a:cubicBezTo>
                    <a:pt x="152400" y="674370"/>
                    <a:pt x="138430" y="665480"/>
                    <a:pt x="115570" y="645160"/>
                  </a:cubicBezTo>
                  <a:cubicBezTo>
                    <a:pt x="83820" y="615950"/>
                    <a:pt x="31750" y="565150"/>
                    <a:pt x="16510" y="515620"/>
                  </a:cubicBezTo>
                  <a:cubicBezTo>
                    <a:pt x="0" y="462280"/>
                    <a:pt x="16510" y="378460"/>
                    <a:pt x="26670" y="331470"/>
                  </a:cubicBezTo>
                  <a:cubicBezTo>
                    <a:pt x="33020" y="300990"/>
                    <a:pt x="41910" y="275590"/>
                    <a:pt x="55880" y="260350"/>
                  </a:cubicBezTo>
                  <a:cubicBezTo>
                    <a:pt x="64770" y="247650"/>
                    <a:pt x="78740" y="242570"/>
                    <a:pt x="92710" y="237490"/>
                  </a:cubicBezTo>
                  <a:cubicBezTo>
                    <a:pt x="105410" y="233680"/>
                    <a:pt x="121920" y="233680"/>
                    <a:pt x="134620" y="236220"/>
                  </a:cubicBezTo>
                  <a:cubicBezTo>
                    <a:pt x="148590" y="238760"/>
                    <a:pt x="163830" y="245110"/>
                    <a:pt x="173990" y="254000"/>
                  </a:cubicBezTo>
                  <a:cubicBezTo>
                    <a:pt x="185420" y="262890"/>
                    <a:pt x="191770" y="270510"/>
                    <a:pt x="200660" y="288290"/>
                  </a:cubicBezTo>
                  <a:cubicBezTo>
                    <a:pt x="219710" y="331470"/>
                    <a:pt x="234950" y="452120"/>
                    <a:pt x="242570" y="532130"/>
                  </a:cubicBezTo>
                  <a:cubicBezTo>
                    <a:pt x="250190" y="608330"/>
                    <a:pt x="250190" y="712470"/>
                    <a:pt x="245110" y="756920"/>
                  </a:cubicBezTo>
                  <a:cubicBezTo>
                    <a:pt x="242570" y="777240"/>
                    <a:pt x="240030" y="787400"/>
                    <a:pt x="233680" y="798830"/>
                  </a:cubicBezTo>
                  <a:cubicBezTo>
                    <a:pt x="227330" y="811530"/>
                    <a:pt x="218440" y="824230"/>
                    <a:pt x="205740" y="831850"/>
                  </a:cubicBezTo>
                  <a:cubicBezTo>
                    <a:pt x="190500" y="840740"/>
                    <a:pt x="163830" y="849630"/>
                    <a:pt x="143510" y="847090"/>
                  </a:cubicBezTo>
                  <a:cubicBezTo>
                    <a:pt x="124460" y="844550"/>
                    <a:pt x="100330" y="830580"/>
                    <a:pt x="87630" y="816610"/>
                  </a:cubicBezTo>
                  <a:cubicBezTo>
                    <a:pt x="76200" y="806450"/>
                    <a:pt x="71120" y="796290"/>
                    <a:pt x="67310" y="778510"/>
                  </a:cubicBezTo>
                  <a:cubicBezTo>
                    <a:pt x="62230" y="749300"/>
                    <a:pt x="72390" y="690880"/>
                    <a:pt x="80010" y="654050"/>
                  </a:cubicBezTo>
                  <a:cubicBezTo>
                    <a:pt x="87630" y="623570"/>
                    <a:pt x="91440" y="595630"/>
                    <a:pt x="109220" y="575310"/>
                  </a:cubicBezTo>
                  <a:cubicBezTo>
                    <a:pt x="128270" y="552450"/>
                    <a:pt x="165100" y="534670"/>
                    <a:pt x="195580" y="525780"/>
                  </a:cubicBezTo>
                  <a:cubicBezTo>
                    <a:pt x="223520" y="518160"/>
                    <a:pt x="252730" y="519430"/>
                    <a:pt x="281940" y="521970"/>
                  </a:cubicBezTo>
                  <a:cubicBezTo>
                    <a:pt x="313690" y="524510"/>
                    <a:pt x="345440" y="532130"/>
                    <a:pt x="379730" y="543560"/>
                  </a:cubicBezTo>
                  <a:cubicBezTo>
                    <a:pt x="419100" y="557530"/>
                    <a:pt x="441960" y="590550"/>
                    <a:pt x="504190" y="604520"/>
                  </a:cubicBezTo>
                  <a:cubicBezTo>
                    <a:pt x="652780" y="640080"/>
                    <a:pt x="1172210" y="582930"/>
                    <a:pt x="1304290" y="610870"/>
                  </a:cubicBezTo>
                  <a:cubicBezTo>
                    <a:pt x="1350010" y="621030"/>
                    <a:pt x="1360170" y="641350"/>
                    <a:pt x="1393190" y="651510"/>
                  </a:cubicBezTo>
                  <a:cubicBezTo>
                    <a:pt x="1427480" y="661670"/>
                    <a:pt x="1461770" y="664210"/>
                    <a:pt x="1507490" y="668020"/>
                  </a:cubicBezTo>
                  <a:cubicBezTo>
                    <a:pt x="1574800" y="673100"/>
                    <a:pt x="1734820" y="697230"/>
                    <a:pt x="1758950" y="668020"/>
                  </a:cubicBezTo>
                  <a:cubicBezTo>
                    <a:pt x="1772920" y="652780"/>
                    <a:pt x="1757680" y="614680"/>
                    <a:pt x="1743710" y="593090"/>
                  </a:cubicBezTo>
                  <a:cubicBezTo>
                    <a:pt x="1728470" y="567690"/>
                    <a:pt x="1685290" y="561340"/>
                    <a:pt x="1661160" y="530860"/>
                  </a:cubicBezTo>
                  <a:cubicBezTo>
                    <a:pt x="1625600" y="491490"/>
                    <a:pt x="1596390" y="421640"/>
                    <a:pt x="1572260" y="358140"/>
                  </a:cubicBezTo>
                  <a:cubicBezTo>
                    <a:pt x="1546860" y="289560"/>
                    <a:pt x="1518920" y="180340"/>
                    <a:pt x="1515110" y="135890"/>
                  </a:cubicBezTo>
                  <a:cubicBezTo>
                    <a:pt x="1512570" y="115570"/>
                    <a:pt x="1512570" y="106680"/>
                    <a:pt x="1517650" y="93980"/>
                  </a:cubicBezTo>
                  <a:cubicBezTo>
                    <a:pt x="1525270" y="77470"/>
                    <a:pt x="1543050" y="54610"/>
                    <a:pt x="1557020" y="45720"/>
                  </a:cubicBezTo>
                  <a:cubicBezTo>
                    <a:pt x="1569720" y="36830"/>
                    <a:pt x="1583690" y="34290"/>
                    <a:pt x="1597660" y="34290"/>
                  </a:cubicBezTo>
                  <a:cubicBezTo>
                    <a:pt x="1611630" y="33020"/>
                    <a:pt x="1625600" y="35560"/>
                    <a:pt x="1639570" y="41910"/>
                  </a:cubicBezTo>
                  <a:cubicBezTo>
                    <a:pt x="1654810" y="50800"/>
                    <a:pt x="1671320" y="67310"/>
                    <a:pt x="1681480" y="86360"/>
                  </a:cubicBezTo>
                  <a:cubicBezTo>
                    <a:pt x="1695450" y="111760"/>
                    <a:pt x="1690370" y="154940"/>
                    <a:pt x="1701800" y="186690"/>
                  </a:cubicBezTo>
                  <a:cubicBezTo>
                    <a:pt x="1711960" y="219710"/>
                    <a:pt x="1756410" y="262890"/>
                    <a:pt x="1747520" y="283210"/>
                  </a:cubicBezTo>
                  <a:cubicBezTo>
                    <a:pt x="1739900" y="299720"/>
                    <a:pt x="1678940" y="314960"/>
                    <a:pt x="1668780" y="304800"/>
                  </a:cubicBezTo>
                  <a:cubicBezTo>
                    <a:pt x="1657350" y="294640"/>
                    <a:pt x="1694180" y="242570"/>
                    <a:pt x="1686560" y="218440"/>
                  </a:cubicBezTo>
                  <a:cubicBezTo>
                    <a:pt x="1678940" y="195580"/>
                    <a:pt x="1649730" y="168910"/>
                    <a:pt x="1624330" y="162560"/>
                  </a:cubicBezTo>
                  <a:cubicBezTo>
                    <a:pt x="1598930" y="156210"/>
                    <a:pt x="1560830" y="175260"/>
                    <a:pt x="1531620" y="190500"/>
                  </a:cubicBezTo>
                  <a:cubicBezTo>
                    <a:pt x="1502410" y="205740"/>
                    <a:pt x="1482090" y="245110"/>
                    <a:pt x="1452880" y="256540"/>
                  </a:cubicBezTo>
                  <a:cubicBezTo>
                    <a:pt x="1423670" y="267970"/>
                    <a:pt x="1400810" y="260350"/>
                    <a:pt x="1356360" y="261620"/>
                  </a:cubicBezTo>
                  <a:cubicBezTo>
                    <a:pt x="1252220" y="262890"/>
                    <a:pt x="944880" y="267970"/>
                    <a:pt x="835660" y="260350"/>
                  </a:cubicBezTo>
                  <a:cubicBezTo>
                    <a:pt x="786130" y="257810"/>
                    <a:pt x="744220" y="264160"/>
                    <a:pt x="726440" y="247650"/>
                  </a:cubicBezTo>
                  <a:cubicBezTo>
                    <a:pt x="713740" y="234950"/>
                    <a:pt x="713740" y="189230"/>
                    <a:pt x="717550" y="187960"/>
                  </a:cubicBezTo>
                  <a:cubicBezTo>
                    <a:pt x="721360" y="186690"/>
                    <a:pt x="745490" y="217170"/>
                    <a:pt x="750570" y="233680"/>
                  </a:cubicBezTo>
                  <a:cubicBezTo>
                    <a:pt x="755650" y="251460"/>
                    <a:pt x="754380" y="273050"/>
                    <a:pt x="748030" y="290830"/>
                  </a:cubicBezTo>
                  <a:cubicBezTo>
                    <a:pt x="742950" y="307340"/>
                    <a:pt x="727710" y="325120"/>
                    <a:pt x="712470" y="334010"/>
                  </a:cubicBezTo>
                  <a:cubicBezTo>
                    <a:pt x="698500" y="344170"/>
                    <a:pt x="676910" y="350520"/>
                    <a:pt x="657860" y="347980"/>
                  </a:cubicBezTo>
                  <a:cubicBezTo>
                    <a:pt x="636270" y="344170"/>
                    <a:pt x="601980" y="321310"/>
                    <a:pt x="588010" y="302260"/>
                  </a:cubicBezTo>
                  <a:cubicBezTo>
                    <a:pt x="577850" y="287020"/>
                    <a:pt x="575310" y="265430"/>
                    <a:pt x="577850" y="247650"/>
                  </a:cubicBezTo>
                  <a:cubicBezTo>
                    <a:pt x="580390" y="229870"/>
                    <a:pt x="590550" y="209550"/>
                    <a:pt x="603250" y="196850"/>
                  </a:cubicBezTo>
                  <a:cubicBezTo>
                    <a:pt x="615950" y="184150"/>
                    <a:pt x="636270" y="173990"/>
                    <a:pt x="654050" y="171450"/>
                  </a:cubicBezTo>
                  <a:cubicBezTo>
                    <a:pt x="671830" y="170180"/>
                    <a:pt x="693420" y="171450"/>
                    <a:pt x="709930" y="182880"/>
                  </a:cubicBezTo>
                  <a:cubicBezTo>
                    <a:pt x="728980" y="195580"/>
                    <a:pt x="750570" y="229870"/>
                    <a:pt x="754380" y="252730"/>
                  </a:cubicBezTo>
                  <a:cubicBezTo>
                    <a:pt x="756920" y="271780"/>
                    <a:pt x="751840" y="292100"/>
                    <a:pt x="740410" y="307340"/>
                  </a:cubicBezTo>
                  <a:cubicBezTo>
                    <a:pt x="726440" y="325120"/>
                    <a:pt x="690880" y="345440"/>
                    <a:pt x="668020" y="347980"/>
                  </a:cubicBezTo>
                  <a:cubicBezTo>
                    <a:pt x="648970" y="350520"/>
                    <a:pt x="629920" y="344170"/>
                    <a:pt x="613410" y="331470"/>
                  </a:cubicBezTo>
                  <a:cubicBezTo>
                    <a:pt x="588010" y="309880"/>
                    <a:pt x="548640" y="251460"/>
                    <a:pt x="547370" y="210820"/>
                  </a:cubicBezTo>
                  <a:cubicBezTo>
                    <a:pt x="546100" y="172720"/>
                    <a:pt x="577850" y="119380"/>
                    <a:pt x="603250" y="95250"/>
                  </a:cubicBezTo>
                  <a:cubicBezTo>
                    <a:pt x="623570" y="77470"/>
                    <a:pt x="648970" y="71120"/>
                    <a:pt x="676910" y="67310"/>
                  </a:cubicBezTo>
                  <a:cubicBezTo>
                    <a:pt x="709930" y="63500"/>
                    <a:pt x="737870" y="78740"/>
                    <a:pt x="789940" y="82550"/>
                  </a:cubicBezTo>
                  <a:cubicBezTo>
                    <a:pt x="900430" y="90170"/>
                    <a:pt x="1230630" y="48260"/>
                    <a:pt x="1314450" y="81280"/>
                  </a:cubicBezTo>
                  <a:cubicBezTo>
                    <a:pt x="1346200" y="93980"/>
                    <a:pt x="1357630" y="137160"/>
                    <a:pt x="1370330" y="134620"/>
                  </a:cubicBezTo>
                  <a:cubicBezTo>
                    <a:pt x="1383030" y="130810"/>
                    <a:pt x="1375410" y="78740"/>
                    <a:pt x="1391920" y="59690"/>
                  </a:cubicBezTo>
                  <a:cubicBezTo>
                    <a:pt x="1412240" y="35560"/>
                    <a:pt x="1451610" y="20320"/>
                    <a:pt x="1490980" y="11430"/>
                  </a:cubicBezTo>
                  <a:cubicBezTo>
                    <a:pt x="1539240" y="0"/>
                    <a:pt x="1611630" y="2540"/>
                    <a:pt x="1661160" y="13970"/>
                  </a:cubicBezTo>
                  <a:cubicBezTo>
                    <a:pt x="1704340" y="22860"/>
                    <a:pt x="1742440" y="38100"/>
                    <a:pt x="1774190" y="62230"/>
                  </a:cubicBezTo>
                  <a:cubicBezTo>
                    <a:pt x="1805940" y="86360"/>
                    <a:pt x="1835150" y="120650"/>
                    <a:pt x="1850390" y="154940"/>
                  </a:cubicBezTo>
                  <a:cubicBezTo>
                    <a:pt x="1864360" y="187960"/>
                    <a:pt x="1865630" y="226060"/>
                    <a:pt x="1864360" y="260350"/>
                  </a:cubicBezTo>
                  <a:cubicBezTo>
                    <a:pt x="1861820" y="292100"/>
                    <a:pt x="1855470" y="323850"/>
                    <a:pt x="1838960" y="351790"/>
                  </a:cubicBezTo>
                  <a:cubicBezTo>
                    <a:pt x="1821180" y="382270"/>
                    <a:pt x="1790700" y="422910"/>
                    <a:pt x="1756410" y="433070"/>
                  </a:cubicBezTo>
                  <a:cubicBezTo>
                    <a:pt x="1720850" y="444500"/>
                    <a:pt x="1664970" y="434340"/>
                    <a:pt x="1629410" y="408940"/>
                  </a:cubicBezTo>
                  <a:cubicBezTo>
                    <a:pt x="1587500" y="378460"/>
                    <a:pt x="1553210" y="293370"/>
                    <a:pt x="1534160" y="241300"/>
                  </a:cubicBezTo>
                  <a:cubicBezTo>
                    <a:pt x="1520190" y="203200"/>
                    <a:pt x="1513840" y="166370"/>
                    <a:pt x="1515110" y="135890"/>
                  </a:cubicBezTo>
                  <a:cubicBezTo>
                    <a:pt x="1515110" y="111760"/>
                    <a:pt x="1516380" y="90170"/>
                    <a:pt x="1527810" y="74930"/>
                  </a:cubicBezTo>
                  <a:cubicBezTo>
                    <a:pt x="1537970" y="58420"/>
                    <a:pt x="1559560" y="43180"/>
                    <a:pt x="1577340" y="36830"/>
                  </a:cubicBezTo>
                  <a:cubicBezTo>
                    <a:pt x="1591310" y="31750"/>
                    <a:pt x="1605280" y="33020"/>
                    <a:pt x="1619250" y="35560"/>
                  </a:cubicBezTo>
                  <a:cubicBezTo>
                    <a:pt x="1631950" y="38100"/>
                    <a:pt x="1645920" y="44450"/>
                    <a:pt x="1657350" y="53340"/>
                  </a:cubicBezTo>
                  <a:cubicBezTo>
                    <a:pt x="1667510" y="62230"/>
                    <a:pt x="1673860" y="69850"/>
                    <a:pt x="1681480" y="86360"/>
                  </a:cubicBezTo>
                  <a:cubicBezTo>
                    <a:pt x="1703070" y="130810"/>
                    <a:pt x="1718310" y="271780"/>
                    <a:pt x="1750060" y="336550"/>
                  </a:cubicBezTo>
                  <a:cubicBezTo>
                    <a:pt x="1772920" y="384810"/>
                    <a:pt x="1804670" y="421640"/>
                    <a:pt x="1832610" y="453390"/>
                  </a:cubicBezTo>
                  <a:cubicBezTo>
                    <a:pt x="1855470" y="478790"/>
                    <a:pt x="1882140" y="490220"/>
                    <a:pt x="1898650" y="516890"/>
                  </a:cubicBezTo>
                  <a:cubicBezTo>
                    <a:pt x="1917700" y="547370"/>
                    <a:pt x="1931670" y="591820"/>
                    <a:pt x="1935480" y="626110"/>
                  </a:cubicBezTo>
                  <a:cubicBezTo>
                    <a:pt x="1939290" y="652780"/>
                    <a:pt x="1935480" y="678180"/>
                    <a:pt x="1930400" y="702310"/>
                  </a:cubicBezTo>
                  <a:cubicBezTo>
                    <a:pt x="1924050" y="727710"/>
                    <a:pt x="1917700" y="754380"/>
                    <a:pt x="1898650" y="774700"/>
                  </a:cubicBezTo>
                  <a:cubicBezTo>
                    <a:pt x="1874520" y="801370"/>
                    <a:pt x="1833880" y="824230"/>
                    <a:pt x="1785620" y="836930"/>
                  </a:cubicBezTo>
                  <a:cubicBezTo>
                    <a:pt x="1711960" y="857250"/>
                    <a:pt x="1573530" y="853440"/>
                    <a:pt x="1489710" y="840740"/>
                  </a:cubicBezTo>
                  <a:cubicBezTo>
                    <a:pt x="1424940" y="830580"/>
                    <a:pt x="1400810" y="801370"/>
                    <a:pt x="1323340" y="788670"/>
                  </a:cubicBezTo>
                  <a:cubicBezTo>
                    <a:pt x="1160780" y="763270"/>
                    <a:pt x="680720" y="800100"/>
                    <a:pt x="542290" y="784860"/>
                  </a:cubicBezTo>
                  <a:cubicBezTo>
                    <a:pt x="492760" y="778510"/>
                    <a:pt x="480060" y="774700"/>
                    <a:pt x="441960" y="762000"/>
                  </a:cubicBezTo>
                  <a:cubicBezTo>
                    <a:pt x="388620" y="744220"/>
                    <a:pt x="289560" y="664210"/>
                    <a:pt x="257810" y="680720"/>
                  </a:cubicBezTo>
                  <a:cubicBezTo>
                    <a:pt x="232410" y="693420"/>
                    <a:pt x="250190" y="770890"/>
                    <a:pt x="233680" y="798830"/>
                  </a:cubicBezTo>
                  <a:cubicBezTo>
                    <a:pt x="222250" y="819150"/>
                    <a:pt x="203200" y="834390"/>
                    <a:pt x="186690" y="842010"/>
                  </a:cubicBezTo>
                  <a:cubicBezTo>
                    <a:pt x="172720" y="847090"/>
                    <a:pt x="157480" y="848360"/>
                    <a:pt x="143510" y="847090"/>
                  </a:cubicBezTo>
                  <a:cubicBezTo>
                    <a:pt x="129540" y="844550"/>
                    <a:pt x="115570" y="840740"/>
                    <a:pt x="104140" y="831850"/>
                  </a:cubicBezTo>
                  <a:cubicBezTo>
                    <a:pt x="88900" y="820420"/>
                    <a:pt x="76200" y="805180"/>
                    <a:pt x="67310" y="778510"/>
                  </a:cubicBezTo>
                  <a:cubicBezTo>
                    <a:pt x="50800" y="726440"/>
                    <a:pt x="68580" y="599440"/>
                    <a:pt x="62230" y="516890"/>
                  </a:cubicBezTo>
                  <a:cubicBezTo>
                    <a:pt x="57150" y="439420"/>
                    <a:pt x="24130" y="337820"/>
                    <a:pt x="33020" y="295910"/>
                  </a:cubicBezTo>
                  <a:cubicBezTo>
                    <a:pt x="36830" y="278130"/>
                    <a:pt x="45720" y="269240"/>
                    <a:pt x="55880" y="260350"/>
                  </a:cubicBezTo>
                  <a:cubicBezTo>
                    <a:pt x="64770" y="250190"/>
                    <a:pt x="78740" y="242570"/>
                    <a:pt x="92710" y="238760"/>
                  </a:cubicBezTo>
                  <a:cubicBezTo>
                    <a:pt x="105410" y="233680"/>
                    <a:pt x="121920" y="233680"/>
                    <a:pt x="134620" y="236220"/>
                  </a:cubicBezTo>
                  <a:cubicBezTo>
                    <a:pt x="148590" y="238760"/>
                    <a:pt x="162560" y="243840"/>
                    <a:pt x="173990" y="254000"/>
                  </a:cubicBezTo>
                  <a:cubicBezTo>
                    <a:pt x="187960" y="266700"/>
                    <a:pt x="201930" y="290830"/>
                    <a:pt x="207010" y="308610"/>
                  </a:cubicBezTo>
                  <a:cubicBezTo>
                    <a:pt x="209550" y="323850"/>
                    <a:pt x="208280" y="335280"/>
                    <a:pt x="203200" y="351790"/>
                  </a:cubicBezTo>
                  <a:cubicBezTo>
                    <a:pt x="195580" y="379730"/>
                    <a:pt x="147320" y="425450"/>
                    <a:pt x="152400" y="454660"/>
                  </a:cubicBezTo>
                  <a:cubicBezTo>
                    <a:pt x="156210" y="480060"/>
                    <a:pt x="186690" y="502920"/>
                    <a:pt x="218440" y="518160"/>
                  </a:cubicBezTo>
                  <a:cubicBezTo>
                    <a:pt x="266700" y="542290"/>
                    <a:pt x="391160" y="532130"/>
                    <a:pt x="429260" y="549910"/>
                  </a:cubicBezTo>
                  <a:cubicBezTo>
                    <a:pt x="447040" y="558800"/>
                    <a:pt x="454660" y="566420"/>
                    <a:pt x="462280" y="579120"/>
                  </a:cubicBezTo>
                  <a:cubicBezTo>
                    <a:pt x="471170" y="594360"/>
                    <a:pt x="478790" y="622300"/>
                    <a:pt x="477520" y="640080"/>
                  </a:cubicBezTo>
                  <a:cubicBezTo>
                    <a:pt x="476250" y="655320"/>
                    <a:pt x="471170" y="669290"/>
                    <a:pt x="462280" y="680720"/>
                  </a:cubicBezTo>
                  <a:cubicBezTo>
                    <a:pt x="450850" y="694690"/>
                    <a:pt x="430530" y="713740"/>
                    <a:pt x="410210" y="716280"/>
                  </a:cubicBezTo>
                  <a:cubicBezTo>
                    <a:pt x="382270" y="721360"/>
                    <a:pt x="331470" y="674370"/>
                    <a:pt x="308610" y="685800"/>
                  </a:cubicBezTo>
                  <a:cubicBezTo>
                    <a:pt x="283210" y="698500"/>
                    <a:pt x="285750" y="772160"/>
                    <a:pt x="267970" y="798830"/>
                  </a:cubicBezTo>
                  <a:cubicBezTo>
                    <a:pt x="255270" y="817880"/>
                    <a:pt x="240030" y="833120"/>
                    <a:pt x="220980" y="840740"/>
                  </a:cubicBezTo>
                  <a:cubicBezTo>
                    <a:pt x="203200" y="847090"/>
                    <a:pt x="176530" y="847090"/>
                    <a:pt x="158750" y="840740"/>
                  </a:cubicBezTo>
                  <a:cubicBezTo>
                    <a:pt x="139700" y="833120"/>
                    <a:pt x="120650" y="817880"/>
                    <a:pt x="111760" y="798830"/>
                  </a:cubicBezTo>
                  <a:cubicBezTo>
                    <a:pt x="99060" y="774700"/>
                    <a:pt x="101600" y="740410"/>
                    <a:pt x="101600" y="703580"/>
                  </a:cubicBezTo>
                  <a:cubicBezTo>
                    <a:pt x="101600" y="655320"/>
                    <a:pt x="100330" y="579120"/>
                    <a:pt x="121920" y="534670"/>
                  </a:cubicBezTo>
                  <a:cubicBezTo>
                    <a:pt x="140970" y="496570"/>
                    <a:pt x="176530" y="445770"/>
                    <a:pt x="208280" y="445770"/>
                  </a:cubicBezTo>
                  <a:cubicBezTo>
                    <a:pt x="254000" y="445770"/>
                    <a:pt x="353060" y="579120"/>
                    <a:pt x="364490" y="609600"/>
                  </a:cubicBezTo>
                  <a:cubicBezTo>
                    <a:pt x="368300" y="618490"/>
                    <a:pt x="365760" y="622300"/>
                    <a:pt x="363220" y="631190"/>
                  </a:cubicBezTo>
                  <a:cubicBezTo>
                    <a:pt x="360680" y="641350"/>
                    <a:pt x="354330" y="657860"/>
                    <a:pt x="346710" y="669290"/>
                  </a:cubicBezTo>
                  <a:cubicBezTo>
                    <a:pt x="339090" y="679450"/>
                    <a:pt x="326390" y="689610"/>
                    <a:pt x="313690" y="694690"/>
                  </a:cubicBezTo>
                  <a:cubicBezTo>
                    <a:pt x="302260" y="701040"/>
                    <a:pt x="287020" y="703580"/>
                    <a:pt x="273050" y="703580"/>
                  </a:cubicBezTo>
                  <a:cubicBezTo>
                    <a:pt x="260350" y="702310"/>
                    <a:pt x="245110" y="699770"/>
                    <a:pt x="233680" y="690880"/>
                  </a:cubicBezTo>
                  <a:cubicBezTo>
                    <a:pt x="218440" y="680720"/>
                    <a:pt x="203200" y="661670"/>
                    <a:pt x="194310" y="642620"/>
                  </a:cubicBezTo>
                  <a:cubicBezTo>
                    <a:pt x="185420" y="621030"/>
                    <a:pt x="193040" y="593090"/>
                    <a:pt x="186690" y="567690"/>
                  </a:cubicBezTo>
                  <a:cubicBezTo>
                    <a:pt x="177800" y="538480"/>
                    <a:pt x="158750" y="515620"/>
                    <a:pt x="146050" y="480060"/>
                  </a:cubicBezTo>
                  <a:cubicBezTo>
                    <a:pt x="128270" y="426720"/>
                    <a:pt x="100330" y="316230"/>
                    <a:pt x="101600" y="273050"/>
                  </a:cubicBezTo>
                  <a:cubicBezTo>
                    <a:pt x="101600" y="254000"/>
                    <a:pt x="105410" y="245110"/>
                    <a:pt x="111760" y="232410"/>
                  </a:cubicBezTo>
                  <a:cubicBezTo>
                    <a:pt x="118110" y="220980"/>
                    <a:pt x="128270" y="208280"/>
                    <a:pt x="139700" y="200660"/>
                  </a:cubicBezTo>
                  <a:cubicBezTo>
                    <a:pt x="151130" y="193040"/>
                    <a:pt x="166370" y="187960"/>
                    <a:pt x="180340" y="186690"/>
                  </a:cubicBezTo>
                  <a:cubicBezTo>
                    <a:pt x="193040" y="184150"/>
                    <a:pt x="209550" y="186690"/>
                    <a:pt x="222250" y="191770"/>
                  </a:cubicBezTo>
                  <a:cubicBezTo>
                    <a:pt x="234950" y="196850"/>
                    <a:pt x="247650" y="205740"/>
                    <a:pt x="256540" y="215900"/>
                  </a:cubicBezTo>
                  <a:cubicBezTo>
                    <a:pt x="265430" y="226060"/>
                    <a:pt x="271780" y="238760"/>
                    <a:pt x="275590" y="254000"/>
                  </a:cubicBezTo>
                  <a:cubicBezTo>
                    <a:pt x="280670" y="271780"/>
                    <a:pt x="278130" y="293370"/>
                    <a:pt x="278130" y="317500"/>
                  </a:cubicBezTo>
                  <a:cubicBezTo>
                    <a:pt x="276860" y="349250"/>
                    <a:pt x="278130" y="394970"/>
                    <a:pt x="269240" y="424180"/>
                  </a:cubicBezTo>
                  <a:cubicBezTo>
                    <a:pt x="261620" y="445770"/>
                    <a:pt x="251460" y="466090"/>
                    <a:pt x="237490" y="478790"/>
                  </a:cubicBezTo>
                  <a:cubicBezTo>
                    <a:pt x="227330" y="488950"/>
                    <a:pt x="214630" y="494030"/>
                    <a:pt x="199390" y="496570"/>
                  </a:cubicBezTo>
                  <a:cubicBezTo>
                    <a:pt x="181610" y="499110"/>
                    <a:pt x="153670" y="494030"/>
                    <a:pt x="137160" y="486410"/>
                  </a:cubicBezTo>
                  <a:cubicBezTo>
                    <a:pt x="124460" y="480060"/>
                    <a:pt x="113030" y="468630"/>
                    <a:pt x="106680" y="457200"/>
                  </a:cubicBezTo>
                  <a:cubicBezTo>
                    <a:pt x="101600" y="445770"/>
                    <a:pt x="107950" y="434340"/>
                    <a:pt x="102870" y="420370"/>
                  </a:cubicBezTo>
                  <a:cubicBezTo>
                    <a:pt x="96520" y="400050"/>
                    <a:pt x="72390" y="381000"/>
                    <a:pt x="63500" y="350520"/>
                  </a:cubicBezTo>
                  <a:cubicBezTo>
                    <a:pt x="48260" y="300990"/>
                    <a:pt x="41910" y="194310"/>
                    <a:pt x="49530" y="142240"/>
                  </a:cubicBezTo>
                  <a:cubicBezTo>
                    <a:pt x="54610" y="109220"/>
                    <a:pt x="58420" y="83820"/>
                    <a:pt x="78740" y="64770"/>
                  </a:cubicBezTo>
                  <a:cubicBezTo>
                    <a:pt x="104140" y="40640"/>
                    <a:pt x="170180" y="16510"/>
                    <a:pt x="203200" y="25400"/>
                  </a:cubicBezTo>
                  <a:cubicBezTo>
                    <a:pt x="233680" y="33020"/>
                    <a:pt x="241300" y="85090"/>
                    <a:pt x="274320" y="99060"/>
                  </a:cubicBezTo>
                  <a:cubicBezTo>
                    <a:pt x="316230" y="119380"/>
                    <a:pt x="400050" y="96520"/>
                    <a:pt x="445770" y="109220"/>
                  </a:cubicBezTo>
                  <a:cubicBezTo>
                    <a:pt x="478790" y="118110"/>
                    <a:pt x="506730" y="128270"/>
                    <a:pt x="527050" y="151130"/>
                  </a:cubicBezTo>
                  <a:cubicBezTo>
                    <a:pt x="552450" y="179070"/>
                    <a:pt x="580390" y="237490"/>
                    <a:pt x="575310" y="271780"/>
                  </a:cubicBezTo>
                  <a:cubicBezTo>
                    <a:pt x="570230" y="303530"/>
                    <a:pt x="534670" y="336550"/>
                    <a:pt x="505460" y="351790"/>
                  </a:cubicBezTo>
                  <a:cubicBezTo>
                    <a:pt x="477520" y="368300"/>
                    <a:pt x="435610" y="365760"/>
                    <a:pt x="402590" y="367030"/>
                  </a:cubicBezTo>
                  <a:cubicBezTo>
                    <a:pt x="374650" y="367030"/>
                    <a:pt x="345440" y="368300"/>
                    <a:pt x="322580" y="356870"/>
                  </a:cubicBezTo>
                  <a:cubicBezTo>
                    <a:pt x="297180" y="345440"/>
                    <a:pt x="274320" y="320040"/>
                    <a:pt x="255270" y="293370"/>
                  </a:cubicBezTo>
                  <a:cubicBezTo>
                    <a:pt x="234950" y="265430"/>
                    <a:pt x="203200" y="218440"/>
                    <a:pt x="209550" y="190500"/>
                  </a:cubicBezTo>
                  <a:cubicBezTo>
                    <a:pt x="214630" y="162560"/>
                    <a:pt x="267970" y="119380"/>
                    <a:pt x="284480" y="124460"/>
                  </a:cubicBezTo>
                  <a:cubicBezTo>
                    <a:pt x="300990" y="128270"/>
                    <a:pt x="293370" y="193040"/>
                    <a:pt x="311150" y="207010"/>
                  </a:cubicBezTo>
                  <a:cubicBezTo>
                    <a:pt x="328930" y="220980"/>
                    <a:pt x="360680" y="209550"/>
                    <a:pt x="388620" y="214630"/>
                  </a:cubicBezTo>
                  <a:cubicBezTo>
                    <a:pt x="420370" y="222250"/>
                    <a:pt x="453390" y="231140"/>
                    <a:pt x="490220" y="250190"/>
                  </a:cubicBezTo>
                  <a:cubicBezTo>
                    <a:pt x="539750" y="274320"/>
                    <a:pt x="581660" y="328930"/>
                    <a:pt x="655320" y="363220"/>
                  </a:cubicBezTo>
                  <a:cubicBezTo>
                    <a:pt x="774700" y="416560"/>
                    <a:pt x="1040130" y="448310"/>
                    <a:pt x="1162050" y="490220"/>
                  </a:cubicBezTo>
                  <a:cubicBezTo>
                    <a:pt x="1234440" y="515620"/>
                    <a:pt x="1271270" y="549910"/>
                    <a:pt x="1329690" y="565150"/>
                  </a:cubicBezTo>
                  <a:cubicBezTo>
                    <a:pt x="1390650" y="580390"/>
                    <a:pt x="1457960" y="571500"/>
                    <a:pt x="1521460" y="584200"/>
                  </a:cubicBezTo>
                  <a:cubicBezTo>
                    <a:pt x="1586230" y="596900"/>
                    <a:pt x="1653540" y="626110"/>
                    <a:pt x="1713230" y="640080"/>
                  </a:cubicBezTo>
                  <a:cubicBezTo>
                    <a:pt x="1765300" y="651510"/>
                    <a:pt x="1830070" y="647700"/>
                    <a:pt x="1861820" y="664210"/>
                  </a:cubicBezTo>
                  <a:cubicBezTo>
                    <a:pt x="1880870" y="674370"/>
                    <a:pt x="1893570" y="688340"/>
                    <a:pt x="1901190" y="704850"/>
                  </a:cubicBezTo>
                  <a:cubicBezTo>
                    <a:pt x="1907540" y="720090"/>
                    <a:pt x="1908810" y="742950"/>
                    <a:pt x="1903730" y="759460"/>
                  </a:cubicBezTo>
                  <a:cubicBezTo>
                    <a:pt x="1897380" y="775970"/>
                    <a:pt x="1883410" y="795020"/>
                    <a:pt x="1868170" y="802640"/>
                  </a:cubicBezTo>
                  <a:cubicBezTo>
                    <a:pt x="1852930" y="811530"/>
                    <a:pt x="1813560" y="812800"/>
                    <a:pt x="1813560" y="812800"/>
                  </a:cubicBezTo>
                </a:path>
              </a:pathLst>
            </a:custGeom>
            <a:solidFill>
              <a:srgbClr val="F8F8E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83" name="Group 83"/>
          <p:cNvGrpSpPr/>
          <p:nvPr/>
        </p:nvGrpSpPr>
        <p:grpSpPr>
          <a:xfrm>
            <a:off x="11785282" y="1850708"/>
            <a:ext cx="1912620" cy="548640"/>
            <a:chOff x="0" y="0"/>
            <a:chExt cx="2550160" cy="731520"/>
          </a:xfrm>
        </p:grpSpPr>
        <p:sp>
          <p:nvSpPr>
            <p:cNvPr id="84" name="Freeform 84"/>
            <p:cNvSpPr/>
            <p:nvPr/>
          </p:nvSpPr>
          <p:spPr>
            <a:xfrm>
              <a:off x="41910" y="41910"/>
              <a:ext cx="2458720" cy="641350"/>
            </a:xfrm>
            <a:custGeom>
              <a:avLst/>
              <a:gdLst/>
              <a:ahLst/>
              <a:cxnLst/>
              <a:rect l="l" t="t" r="r" b="b"/>
              <a:pathLst>
                <a:path w="2458720" h="641350">
                  <a:moveTo>
                    <a:pt x="2208530" y="514350"/>
                  </a:moveTo>
                  <a:cubicBezTo>
                    <a:pt x="2136140" y="345440"/>
                    <a:pt x="2080260" y="370840"/>
                    <a:pt x="2076450" y="360680"/>
                  </a:cubicBezTo>
                  <a:cubicBezTo>
                    <a:pt x="2072640" y="350520"/>
                    <a:pt x="2108200" y="311150"/>
                    <a:pt x="2137410" y="298450"/>
                  </a:cubicBezTo>
                  <a:cubicBezTo>
                    <a:pt x="2178050" y="280670"/>
                    <a:pt x="2269490" y="302260"/>
                    <a:pt x="2310130" y="295910"/>
                  </a:cubicBezTo>
                  <a:cubicBezTo>
                    <a:pt x="2332990" y="292100"/>
                    <a:pt x="2345690" y="278130"/>
                    <a:pt x="2363470" y="276860"/>
                  </a:cubicBezTo>
                  <a:cubicBezTo>
                    <a:pt x="2383790" y="276860"/>
                    <a:pt x="2407920" y="285750"/>
                    <a:pt x="2423160" y="294640"/>
                  </a:cubicBezTo>
                  <a:cubicBezTo>
                    <a:pt x="2434590" y="303530"/>
                    <a:pt x="2443480" y="314960"/>
                    <a:pt x="2448560" y="327660"/>
                  </a:cubicBezTo>
                  <a:cubicBezTo>
                    <a:pt x="2454910" y="339090"/>
                    <a:pt x="2458720" y="354330"/>
                    <a:pt x="2456180" y="368300"/>
                  </a:cubicBezTo>
                  <a:cubicBezTo>
                    <a:pt x="2454910" y="386080"/>
                    <a:pt x="2444750" y="410210"/>
                    <a:pt x="2432050" y="424180"/>
                  </a:cubicBezTo>
                  <a:cubicBezTo>
                    <a:pt x="2418080" y="438150"/>
                    <a:pt x="2396490" y="449580"/>
                    <a:pt x="2376170" y="450850"/>
                  </a:cubicBezTo>
                  <a:cubicBezTo>
                    <a:pt x="2353310" y="450850"/>
                    <a:pt x="2327910" y="421640"/>
                    <a:pt x="2302510" y="419100"/>
                  </a:cubicBezTo>
                  <a:cubicBezTo>
                    <a:pt x="2277110" y="415290"/>
                    <a:pt x="2254250" y="431800"/>
                    <a:pt x="2221230" y="434340"/>
                  </a:cubicBezTo>
                  <a:cubicBezTo>
                    <a:pt x="2174240" y="438150"/>
                    <a:pt x="2089150" y="440690"/>
                    <a:pt x="2042160" y="425450"/>
                  </a:cubicBezTo>
                  <a:cubicBezTo>
                    <a:pt x="2007870" y="414020"/>
                    <a:pt x="1988820" y="383540"/>
                    <a:pt x="1959610" y="373380"/>
                  </a:cubicBezTo>
                  <a:cubicBezTo>
                    <a:pt x="1931670" y="364490"/>
                    <a:pt x="1912620" y="367030"/>
                    <a:pt x="1871980" y="365760"/>
                  </a:cubicBezTo>
                  <a:cubicBezTo>
                    <a:pt x="1778000" y="361950"/>
                    <a:pt x="1545590" y="361950"/>
                    <a:pt x="1412240" y="368300"/>
                  </a:cubicBezTo>
                  <a:cubicBezTo>
                    <a:pt x="1306830" y="373380"/>
                    <a:pt x="1248410" y="375920"/>
                    <a:pt x="1132840" y="393700"/>
                  </a:cubicBezTo>
                  <a:cubicBezTo>
                    <a:pt x="935990" y="421640"/>
                    <a:pt x="481330" y="535940"/>
                    <a:pt x="347980" y="552450"/>
                  </a:cubicBezTo>
                  <a:cubicBezTo>
                    <a:pt x="303530" y="558800"/>
                    <a:pt x="288290" y="558800"/>
                    <a:pt x="257810" y="556260"/>
                  </a:cubicBezTo>
                  <a:cubicBezTo>
                    <a:pt x="227330" y="553720"/>
                    <a:pt x="196850" y="554990"/>
                    <a:pt x="165100" y="537210"/>
                  </a:cubicBezTo>
                  <a:cubicBezTo>
                    <a:pt x="116840" y="510540"/>
                    <a:pt x="34290" y="420370"/>
                    <a:pt x="15240" y="375920"/>
                  </a:cubicBezTo>
                  <a:cubicBezTo>
                    <a:pt x="5080" y="353060"/>
                    <a:pt x="6350" y="331470"/>
                    <a:pt x="10160" y="314960"/>
                  </a:cubicBezTo>
                  <a:cubicBezTo>
                    <a:pt x="13970" y="300990"/>
                    <a:pt x="20320" y="288290"/>
                    <a:pt x="30480" y="278130"/>
                  </a:cubicBezTo>
                  <a:cubicBezTo>
                    <a:pt x="44450" y="266700"/>
                    <a:pt x="67310" y="254000"/>
                    <a:pt x="86360" y="251460"/>
                  </a:cubicBezTo>
                  <a:cubicBezTo>
                    <a:pt x="105410" y="250190"/>
                    <a:pt x="130810" y="259080"/>
                    <a:pt x="146050" y="269240"/>
                  </a:cubicBezTo>
                  <a:cubicBezTo>
                    <a:pt x="157480" y="276860"/>
                    <a:pt x="175260" y="297180"/>
                    <a:pt x="172720" y="300990"/>
                  </a:cubicBezTo>
                  <a:cubicBezTo>
                    <a:pt x="167640" y="307340"/>
                    <a:pt x="57150" y="266700"/>
                    <a:pt x="58420" y="259080"/>
                  </a:cubicBezTo>
                  <a:cubicBezTo>
                    <a:pt x="59690" y="250190"/>
                    <a:pt x="184150" y="252730"/>
                    <a:pt x="236220" y="259080"/>
                  </a:cubicBezTo>
                  <a:cubicBezTo>
                    <a:pt x="279400" y="264160"/>
                    <a:pt x="331470" y="264160"/>
                    <a:pt x="353060" y="288290"/>
                  </a:cubicBezTo>
                  <a:cubicBezTo>
                    <a:pt x="375920" y="313690"/>
                    <a:pt x="389890" y="382270"/>
                    <a:pt x="372110" y="406400"/>
                  </a:cubicBezTo>
                  <a:cubicBezTo>
                    <a:pt x="349250" y="435610"/>
                    <a:pt x="247650" y="431800"/>
                    <a:pt x="187960" y="424180"/>
                  </a:cubicBezTo>
                  <a:cubicBezTo>
                    <a:pt x="130810" y="416560"/>
                    <a:pt x="48260" y="396240"/>
                    <a:pt x="21590" y="359410"/>
                  </a:cubicBezTo>
                  <a:cubicBezTo>
                    <a:pt x="0" y="326390"/>
                    <a:pt x="3810" y="254000"/>
                    <a:pt x="20320" y="226060"/>
                  </a:cubicBezTo>
                  <a:cubicBezTo>
                    <a:pt x="34290" y="204470"/>
                    <a:pt x="60960" y="198120"/>
                    <a:pt x="93980" y="190500"/>
                  </a:cubicBezTo>
                  <a:cubicBezTo>
                    <a:pt x="152400" y="179070"/>
                    <a:pt x="280670" y="207010"/>
                    <a:pt x="347980" y="200660"/>
                  </a:cubicBezTo>
                  <a:cubicBezTo>
                    <a:pt x="393700" y="195580"/>
                    <a:pt x="414020" y="187960"/>
                    <a:pt x="461010" y="170180"/>
                  </a:cubicBezTo>
                  <a:cubicBezTo>
                    <a:pt x="547370" y="139700"/>
                    <a:pt x="725170" y="24130"/>
                    <a:pt x="815340" y="8890"/>
                  </a:cubicBezTo>
                  <a:cubicBezTo>
                    <a:pt x="868680" y="0"/>
                    <a:pt x="915670" y="5080"/>
                    <a:pt x="946150" y="20320"/>
                  </a:cubicBezTo>
                  <a:cubicBezTo>
                    <a:pt x="970280" y="33020"/>
                    <a:pt x="988060" y="53340"/>
                    <a:pt x="996950" y="78740"/>
                  </a:cubicBezTo>
                  <a:cubicBezTo>
                    <a:pt x="1007110" y="107950"/>
                    <a:pt x="1000760" y="157480"/>
                    <a:pt x="989330" y="189230"/>
                  </a:cubicBezTo>
                  <a:cubicBezTo>
                    <a:pt x="979170" y="217170"/>
                    <a:pt x="960120" y="241300"/>
                    <a:pt x="939800" y="259080"/>
                  </a:cubicBezTo>
                  <a:cubicBezTo>
                    <a:pt x="919480" y="278130"/>
                    <a:pt x="902970" y="292100"/>
                    <a:pt x="867410" y="302260"/>
                  </a:cubicBezTo>
                  <a:cubicBezTo>
                    <a:pt x="796290" y="322580"/>
                    <a:pt x="528320" y="334010"/>
                    <a:pt x="519430" y="312420"/>
                  </a:cubicBezTo>
                  <a:cubicBezTo>
                    <a:pt x="515620" y="300990"/>
                    <a:pt x="561340" y="267970"/>
                    <a:pt x="586740" y="259080"/>
                  </a:cubicBezTo>
                  <a:cubicBezTo>
                    <a:pt x="609600" y="251460"/>
                    <a:pt x="628650" y="262890"/>
                    <a:pt x="662940" y="257810"/>
                  </a:cubicBezTo>
                  <a:cubicBezTo>
                    <a:pt x="737870" y="246380"/>
                    <a:pt x="891540" y="173990"/>
                    <a:pt x="1009650" y="151130"/>
                  </a:cubicBezTo>
                  <a:cubicBezTo>
                    <a:pt x="1123950" y="129540"/>
                    <a:pt x="1250950" y="125730"/>
                    <a:pt x="1360170" y="121920"/>
                  </a:cubicBezTo>
                  <a:cubicBezTo>
                    <a:pt x="1456690" y="116840"/>
                    <a:pt x="1541780" y="107950"/>
                    <a:pt x="1631950" y="120650"/>
                  </a:cubicBezTo>
                  <a:cubicBezTo>
                    <a:pt x="1724660" y="134620"/>
                    <a:pt x="1851660" y="170180"/>
                    <a:pt x="1910080" y="204470"/>
                  </a:cubicBezTo>
                  <a:cubicBezTo>
                    <a:pt x="1941830" y="223520"/>
                    <a:pt x="1967230" y="240030"/>
                    <a:pt x="1974850" y="267970"/>
                  </a:cubicBezTo>
                  <a:cubicBezTo>
                    <a:pt x="1985010" y="300990"/>
                    <a:pt x="1968500" y="365760"/>
                    <a:pt x="1943100" y="396240"/>
                  </a:cubicBezTo>
                  <a:cubicBezTo>
                    <a:pt x="1918970" y="424180"/>
                    <a:pt x="1879600" y="435610"/>
                    <a:pt x="1832610" y="444500"/>
                  </a:cubicBezTo>
                  <a:cubicBezTo>
                    <a:pt x="1758950" y="458470"/>
                    <a:pt x="1640840" y="431800"/>
                    <a:pt x="1535430" y="438150"/>
                  </a:cubicBezTo>
                  <a:cubicBezTo>
                    <a:pt x="1413510" y="444500"/>
                    <a:pt x="1228090" y="472440"/>
                    <a:pt x="1140460" y="488950"/>
                  </a:cubicBezTo>
                  <a:cubicBezTo>
                    <a:pt x="1096010" y="496570"/>
                    <a:pt x="1082040" y="500380"/>
                    <a:pt x="1041400" y="513080"/>
                  </a:cubicBezTo>
                  <a:cubicBezTo>
                    <a:pt x="969010" y="537210"/>
                    <a:pt x="805180" y="623570"/>
                    <a:pt x="751840" y="632460"/>
                  </a:cubicBezTo>
                  <a:cubicBezTo>
                    <a:pt x="732790" y="636270"/>
                    <a:pt x="723900" y="635000"/>
                    <a:pt x="711200" y="632460"/>
                  </a:cubicBezTo>
                  <a:cubicBezTo>
                    <a:pt x="698500" y="628650"/>
                    <a:pt x="684530" y="622300"/>
                    <a:pt x="674370" y="612140"/>
                  </a:cubicBezTo>
                  <a:cubicBezTo>
                    <a:pt x="662940" y="599440"/>
                    <a:pt x="650240" y="574040"/>
                    <a:pt x="647700" y="557530"/>
                  </a:cubicBezTo>
                  <a:cubicBezTo>
                    <a:pt x="646430" y="542290"/>
                    <a:pt x="648970" y="528320"/>
                    <a:pt x="654050" y="515620"/>
                  </a:cubicBezTo>
                  <a:cubicBezTo>
                    <a:pt x="659130" y="504190"/>
                    <a:pt x="665480" y="488950"/>
                    <a:pt x="678180" y="482600"/>
                  </a:cubicBezTo>
                  <a:cubicBezTo>
                    <a:pt x="699770" y="472440"/>
                    <a:pt x="754380" y="495300"/>
                    <a:pt x="784860" y="486410"/>
                  </a:cubicBezTo>
                  <a:cubicBezTo>
                    <a:pt x="812800" y="480060"/>
                    <a:pt x="828040" y="457200"/>
                    <a:pt x="855980" y="445770"/>
                  </a:cubicBezTo>
                  <a:cubicBezTo>
                    <a:pt x="889000" y="431800"/>
                    <a:pt x="915670" y="424180"/>
                    <a:pt x="975360" y="410210"/>
                  </a:cubicBezTo>
                  <a:cubicBezTo>
                    <a:pt x="1141730" y="374650"/>
                    <a:pt x="1776730" y="285750"/>
                    <a:pt x="1931670" y="274320"/>
                  </a:cubicBezTo>
                  <a:cubicBezTo>
                    <a:pt x="1981200" y="269240"/>
                    <a:pt x="1988820" y="267970"/>
                    <a:pt x="2029460" y="271780"/>
                  </a:cubicBezTo>
                  <a:cubicBezTo>
                    <a:pt x="2096770" y="278130"/>
                    <a:pt x="2254250" y="304800"/>
                    <a:pt x="2298700" y="327660"/>
                  </a:cubicBezTo>
                  <a:cubicBezTo>
                    <a:pt x="2315210" y="337820"/>
                    <a:pt x="2321560" y="344170"/>
                    <a:pt x="2327910" y="358140"/>
                  </a:cubicBezTo>
                  <a:cubicBezTo>
                    <a:pt x="2336800" y="373380"/>
                    <a:pt x="2341880" y="401320"/>
                    <a:pt x="2340610" y="419100"/>
                  </a:cubicBezTo>
                  <a:cubicBezTo>
                    <a:pt x="2338070" y="433070"/>
                    <a:pt x="2331720" y="447040"/>
                    <a:pt x="2322830" y="457200"/>
                  </a:cubicBezTo>
                  <a:cubicBezTo>
                    <a:pt x="2315210" y="468630"/>
                    <a:pt x="2306320" y="477520"/>
                    <a:pt x="2289810" y="483870"/>
                  </a:cubicBezTo>
                  <a:cubicBezTo>
                    <a:pt x="2259330" y="497840"/>
                    <a:pt x="2179320" y="506730"/>
                    <a:pt x="2137410" y="506730"/>
                  </a:cubicBezTo>
                  <a:cubicBezTo>
                    <a:pt x="2106930" y="505460"/>
                    <a:pt x="2086610" y="500380"/>
                    <a:pt x="2061210" y="491490"/>
                  </a:cubicBezTo>
                  <a:cubicBezTo>
                    <a:pt x="2032000" y="481330"/>
                    <a:pt x="2011680" y="448310"/>
                    <a:pt x="1973580" y="444500"/>
                  </a:cubicBezTo>
                  <a:cubicBezTo>
                    <a:pt x="1908810" y="436880"/>
                    <a:pt x="1774190" y="514350"/>
                    <a:pt x="1695450" y="525780"/>
                  </a:cubicBezTo>
                  <a:cubicBezTo>
                    <a:pt x="1639570" y="532130"/>
                    <a:pt x="1583690" y="534670"/>
                    <a:pt x="1550670" y="523240"/>
                  </a:cubicBezTo>
                  <a:cubicBezTo>
                    <a:pt x="1529080" y="515620"/>
                    <a:pt x="1515110" y="504190"/>
                    <a:pt x="1504950" y="488950"/>
                  </a:cubicBezTo>
                  <a:cubicBezTo>
                    <a:pt x="1494790" y="473710"/>
                    <a:pt x="1488440" y="452120"/>
                    <a:pt x="1489710" y="434340"/>
                  </a:cubicBezTo>
                  <a:cubicBezTo>
                    <a:pt x="1489710" y="415290"/>
                    <a:pt x="1497330" y="393700"/>
                    <a:pt x="1510030" y="381000"/>
                  </a:cubicBezTo>
                  <a:cubicBezTo>
                    <a:pt x="1526540" y="364490"/>
                    <a:pt x="1563370" y="346710"/>
                    <a:pt x="1587500" y="349250"/>
                  </a:cubicBezTo>
                  <a:cubicBezTo>
                    <a:pt x="1612900" y="351790"/>
                    <a:pt x="1645920" y="374650"/>
                    <a:pt x="1657350" y="396240"/>
                  </a:cubicBezTo>
                  <a:cubicBezTo>
                    <a:pt x="1668780" y="417830"/>
                    <a:pt x="1667510" y="458470"/>
                    <a:pt x="1657350" y="480060"/>
                  </a:cubicBezTo>
                  <a:cubicBezTo>
                    <a:pt x="1651000" y="497840"/>
                    <a:pt x="1634490" y="513080"/>
                    <a:pt x="1616710" y="519430"/>
                  </a:cubicBezTo>
                  <a:cubicBezTo>
                    <a:pt x="1595120" y="527050"/>
                    <a:pt x="1554480" y="528320"/>
                    <a:pt x="1532890" y="515620"/>
                  </a:cubicBezTo>
                  <a:cubicBezTo>
                    <a:pt x="1511300" y="502920"/>
                    <a:pt x="1490980" y="468630"/>
                    <a:pt x="1489710" y="443230"/>
                  </a:cubicBezTo>
                  <a:cubicBezTo>
                    <a:pt x="1488440" y="419100"/>
                    <a:pt x="1497330" y="388620"/>
                    <a:pt x="1524000" y="367030"/>
                  </a:cubicBezTo>
                  <a:cubicBezTo>
                    <a:pt x="1583690" y="320040"/>
                    <a:pt x="1844040" y="299720"/>
                    <a:pt x="1929130" y="292100"/>
                  </a:cubicBezTo>
                  <a:cubicBezTo>
                    <a:pt x="1967230" y="288290"/>
                    <a:pt x="1979930" y="288290"/>
                    <a:pt x="2011680" y="293370"/>
                  </a:cubicBezTo>
                  <a:cubicBezTo>
                    <a:pt x="2058670" y="299720"/>
                    <a:pt x="2136140" y="339090"/>
                    <a:pt x="2181860" y="337820"/>
                  </a:cubicBezTo>
                  <a:cubicBezTo>
                    <a:pt x="2212340" y="337820"/>
                    <a:pt x="2236470" y="316230"/>
                    <a:pt x="2258060" y="316230"/>
                  </a:cubicBezTo>
                  <a:cubicBezTo>
                    <a:pt x="2273300" y="316230"/>
                    <a:pt x="2286000" y="320040"/>
                    <a:pt x="2298700" y="327660"/>
                  </a:cubicBezTo>
                  <a:cubicBezTo>
                    <a:pt x="2312670" y="337820"/>
                    <a:pt x="2330450" y="360680"/>
                    <a:pt x="2336800" y="377190"/>
                  </a:cubicBezTo>
                  <a:cubicBezTo>
                    <a:pt x="2343150" y="391160"/>
                    <a:pt x="2343150" y="405130"/>
                    <a:pt x="2340610" y="419100"/>
                  </a:cubicBezTo>
                  <a:cubicBezTo>
                    <a:pt x="2335530" y="436880"/>
                    <a:pt x="2321560" y="461010"/>
                    <a:pt x="2308860" y="472440"/>
                  </a:cubicBezTo>
                  <a:cubicBezTo>
                    <a:pt x="2297430" y="482600"/>
                    <a:pt x="2288540" y="487680"/>
                    <a:pt x="2270760" y="490220"/>
                  </a:cubicBezTo>
                  <a:cubicBezTo>
                    <a:pt x="2225040" y="496570"/>
                    <a:pt x="2087880" y="450850"/>
                    <a:pt x="2028190" y="445770"/>
                  </a:cubicBezTo>
                  <a:cubicBezTo>
                    <a:pt x="1991360" y="441960"/>
                    <a:pt x="1981200" y="443230"/>
                    <a:pt x="1941830" y="445770"/>
                  </a:cubicBezTo>
                  <a:cubicBezTo>
                    <a:pt x="1847850" y="452120"/>
                    <a:pt x="1633220" y="481330"/>
                    <a:pt x="1473200" y="504190"/>
                  </a:cubicBezTo>
                  <a:cubicBezTo>
                    <a:pt x="1305560" y="529590"/>
                    <a:pt x="1055370" y="565150"/>
                    <a:pt x="956310" y="591820"/>
                  </a:cubicBezTo>
                  <a:cubicBezTo>
                    <a:pt x="915670" y="601980"/>
                    <a:pt x="901700" y="614680"/>
                    <a:pt x="871220" y="622300"/>
                  </a:cubicBezTo>
                  <a:cubicBezTo>
                    <a:pt x="836930" y="631190"/>
                    <a:pt x="795020" y="641350"/>
                    <a:pt x="762000" y="638810"/>
                  </a:cubicBezTo>
                  <a:cubicBezTo>
                    <a:pt x="734060" y="636270"/>
                    <a:pt x="684530" y="618490"/>
                    <a:pt x="684530" y="614680"/>
                  </a:cubicBezTo>
                  <a:cubicBezTo>
                    <a:pt x="685800" y="609600"/>
                    <a:pt x="787400" y="609600"/>
                    <a:pt x="788670" y="614680"/>
                  </a:cubicBezTo>
                  <a:cubicBezTo>
                    <a:pt x="789940" y="618490"/>
                    <a:pt x="764540" y="629920"/>
                    <a:pt x="751840" y="632460"/>
                  </a:cubicBezTo>
                  <a:cubicBezTo>
                    <a:pt x="739140" y="636270"/>
                    <a:pt x="723900" y="635000"/>
                    <a:pt x="711200" y="632460"/>
                  </a:cubicBezTo>
                  <a:cubicBezTo>
                    <a:pt x="698500" y="628650"/>
                    <a:pt x="684530" y="621030"/>
                    <a:pt x="674370" y="612140"/>
                  </a:cubicBezTo>
                  <a:cubicBezTo>
                    <a:pt x="665480" y="603250"/>
                    <a:pt x="656590" y="590550"/>
                    <a:pt x="652780" y="577850"/>
                  </a:cubicBezTo>
                  <a:cubicBezTo>
                    <a:pt x="647700" y="560070"/>
                    <a:pt x="648970" y="533400"/>
                    <a:pt x="654050" y="515620"/>
                  </a:cubicBezTo>
                  <a:cubicBezTo>
                    <a:pt x="659130" y="502920"/>
                    <a:pt x="662940" y="495300"/>
                    <a:pt x="678180" y="482600"/>
                  </a:cubicBezTo>
                  <a:cubicBezTo>
                    <a:pt x="721360" y="448310"/>
                    <a:pt x="897890" y="381000"/>
                    <a:pt x="981710" y="351790"/>
                  </a:cubicBezTo>
                  <a:cubicBezTo>
                    <a:pt x="1038860" y="332740"/>
                    <a:pt x="1068070" y="326390"/>
                    <a:pt x="1127760" y="313690"/>
                  </a:cubicBezTo>
                  <a:cubicBezTo>
                    <a:pt x="1219200" y="293370"/>
                    <a:pt x="1360170" y="265430"/>
                    <a:pt x="1477010" y="256540"/>
                  </a:cubicBezTo>
                  <a:cubicBezTo>
                    <a:pt x="1592580" y="247650"/>
                    <a:pt x="1794510" y="219710"/>
                    <a:pt x="1823720" y="260350"/>
                  </a:cubicBezTo>
                  <a:cubicBezTo>
                    <a:pt x="1841500" y="281940"/>
                    <a:pt x="1818640" y="351790"/>
                    <a:pt x="1795780" y="363220"/>
                  </a:cubicBezTo>
                  <a:cubicBezTo>
                    <a:pt x="1767840" y="375920"/>
                    <a:pt x="1710690" y="312420"/>
                    <a:pt x="1651000" y="299720"/>
                  </a:cubicBezTo>
                  <a:cubicBezTo>
                    <a:pt x="1565910" y="281940"/>
                    <a:pt x="1433830" y="294640"/>
                    <a:pt x="1324610" y="300990"/>
                  </a:cubicBezTo>
                  <a:cubicBezTo>
                    <a:pt x="1216660" y="307340"/>
                    <a:pt x="1102360" y="313690"/>
                    <a:pt x="999490" y="335280"/>
                  </a:cubicBezTo>
                  <a:cubicBezTo>
                    <a:pt x="905510" y="356870"/>
                    <a:pt x="810260" y="405130"/>
                    <a:pt x="732790" y="426720"/>
                  </a:cubicBezTo>
                  <a:cubicBezTo>
                    <a:pt x="674370" y="443230"/>
                    <a:pt x="621030" y="462280"/>
                    <a:pt x="577850" y="458470"/>
                  </a:cubicBezTo>
                  <a:cubicBezTo>
                    <a:pt x="547370" y="455930"/>
                    <a:pt x="521970" y="443230"/>
                    <a:pt x="499110" y="429260"/>
                  </a:cubicBezTo>
                  <a:cubicBezTo>
                    <a:pt x="477520" y="415290"/>
                    <a:pt x="459740" y="394970"/>
                    <a:pt x="444500" y="373380"/>
                  </a:cubicBezTo>
                  <a:cubicBezTo>
                    <a:pt x="427990" y="350520"/>
                    <a:pt x="412750" y="320040"/>
                    <a:pt x="407670" y="293370"/>
                  </a:cubicBezTo>
                  <a:cubicBezTo>
                    <a:pt x="402590" y="267970"/>
                    <a:pt x="401320" y="240030"/>
                    <a:pt x="411480" y="217170"/>
                  </a:cubicBezTo>
                  <a:cubicBezTo>
                    <a:pt x="424180" y="189230"/>
                    <a:pt x="445770" y="160020"/>
                    <a:pt x="481330" y="143510"/>
                  </a:cubicBezTo>
                  <a:cubicBezTo>
                    <a:pt x="539750" y="118110"/>
                    <a:pt x="690880" y="146050"/>
                    <a:pt x="753110" y="132080"/>
                  </a:cubicBezTo>
                  <a:cubicBezTo>
                    <a:pt x="788670" y="125730"/>
                    <a:pt x="817880" y="92710"/>
                    <a:pt x="834390" y="101600"/>
                  </a:cubicBezTo>
                  <a:cubicBezTo>
                    <a:pt x="852170" y="111760"/>
                    <a:pt x="869950" y="163830"/>
                    <a:pt x="855980" y="191770"/>
                  </a:cubicBezTo>
                  <a:cubicBezTo>
                    <a:pt x="829310" y="245110"/>
                    <a:pt x="635000" y="293370"/>
                    <a:pt x="544830" y="326390"/>
                  </a:cubicBezTo>
                  <a:cubicBezTo>
                    <a:pt x="476250" y="350520"/>
                    <a:pt x="427990" y="374650"/>
                    <a:pt x="361950" y="381000"/>
                  </a:cubicBezTo>
                  <a:cubicBezTo>
                    <a:pt x="287020" y="387350"/>
                    <a:pt x="152400" y="391160"/>
                    <a:pt x="116840" y="351790"/>
                  </a:cubicBezTo>
                  <a:cubicBezTo>
                    <a:pt x="88900" y="323850"/>
                    <a:pt x="90170" y="232410"/>
                    <a:pt x="109220" y="218440"/>
                  </a:cubicBezTo>
                  <a:cubicBezTo>
                    <a:pt x="124460" y="205740"/>
                    <a:pt x="166370" y="241300"/>
                    <a:pt x="201930" y="247650"/>
                  </a:cubicBezTo>
                  <a:cubicBezTo>
                    <a:pt x="251460" y="255270"/>
                    <a:pt x="327660" y="238760"/>
                    <a:pt x="377190" y="251460"/>
                  </a:cubicBezTo>
                  <a:cubicBezTo>
                    <a:pt x="419100" y="262890"/>
                    <a:pt x="464820" y="278130"/>
                    <a:pt x="485140" y="308610"/>
                  </a:cubicBezTo>
                  <a:cubicBezTo>
                    <a:pt x="506730" y="339090"/>
                    <a:pt x="515620" y="405130"/>
                    <a:pt x="499110" y="434340"/>
                  </a:cubicBezTo>
                  <a:cubicBezTo>
                    <a:pt x="482600" y="462280"/>
                    <a:pt x="439420" y="477520"/>
                    <a:pt x="392430" y="481330"/>
                  </a:cubicBezTo>
                  <a:cubicBezTo>
                    <a:pt x="306070" y="487680"/>
                    <a:pt x="46990" y="406400"/>
                    <a:pt x="15240" y="375920"/>
                  </a:cubicBezTo>
                  <a:cubicBezTo>
                    <a:pt x="7620" y="369570"/>
                    <a:pt x="8890" y="364490"/>
                    <a:pt x="8890" y="356870"/>
                  </a:cubicBezTo>
                  <a:cubicBezTo>
                    <a:pt x="7620" y="341630"/>
                    <a:pt x="10160" y="311150"/>
                    <a:pt x="19050" y="295910"/>
                  </a:cubicBezTo>
                  <a:cubicBezTo>
                    <a:pt x="25400" y="281940"/>
                    <a:pt x="35560" y="273050"/>
                    <a:pt x="46990" y="265430"/>
                  </a:cubicBezTo>
                  <a:cubicBezTo>
                    <a:pt x="58420" y="257810"/>
                    <a:pt x="72390" y="252730"/>
                    <a:pt x="86360" y="251460"/>
                  </a:cubicBezTo>
                  <a:cubicBezTo>
                    <a:pt x="104140" y="251460"/>
                    <a:pt x="125730" y="255270"/>
                    <a:pt x="146050" y="269240"/>
                  </a:cubicBezTo>
                  <a:cubicBezTo>
                    <a:pt x="177800" y="289560"/>
                    <a:pt x="208280" y="370840"/>
                    <a:pt x="243840" y="387350"/>
                  </a:cubicBezTo>
                  <a:cubicBezTo>
                    <a:pt x="270510" y="400050"/>
                    <a:pt x="287020" y="391160"/>
                    <a:pt x="328930" y="387350"/>
                  </a:cubicBezTo>
                  <a:cubicBezTo>
                    <a:pt x="467360" y="372110"/>
                    <a:pt x="930910" y="231140"/>
                    <a:pt x="1201420" y="200660"/>
                  </a:cubicBezTo>
                  <a:cubicBezTo>
                    <a:pt x="1430020" y="175260"/>
                    <a:pt x="1695450" y="180340"/>
                    <a:pt x="1841500" y="193040"/>
                  </a:cubicBezTo>
                  <a:cubicBezTo>
                    <a:pt x="1920240" y="199390"/>
                    <a:pt x="1969770" y="213360"/>
                    <a:pt x="2019300" y="226060"/>
                  </a:cubicBezTo>
                  <a:cubicBezTo>
                    <a:pt x="2056130" y="236220"/>
                    <a:pt x="2076450" y="252730"/>
                    <a:pt x="2113280" y="259080"/>
                  </a:cubicBezTo>
                  <a:cubicBezTo>
                    <a:pt x="2157730" y="266700"/>
                    <a:pt x="2219960" y="255270"/>
                    <a:pt x="2270760" y="260350"/>
                  </a:cubicBezTo>
                  <a:cubicBezTo>
                    <a:pt x="2317750" y="265430"/>
                    <a:pt x="2376170" y="271780"/>
                    <a:pt x="2405380" y="284480"/>
                  </a:cubicBezTo>
                  <a:cubicBezTo>
                    <a:pt x="2420620" y="292100"/>
                    <a:pt x="2429510" y="299720"/>
                    <a:pt x="2437130" y="309880"/>
                  </a:cubicBezTo>
                  <a:cubicBezTo>
                    <a:pt x="2446020" y="320040"/>
                    <a:pt x="2453640" y="332740"/>
                    <a:pt x="2454910" y="347980"/>
                  </a:cubicBezTo>
                  <a:cubicBezTo>
                    <a:pt x="2457450" y="364490"/>
                    <a:pt x="2452370" y="392430"/>
                    <a:pt x="2444750" y="407670"/>
                  </a:cubicBezTo>
                  <a:cubicBezTo>
                    <a:pt x="2438400" y="420370"/>
                    <a:pt x="2426970" y="430530"/>
                    <a:pt x="2415540" y="438150"/>
                  </a:cubicBezTo>
                  <a:cubicBezTo>
                    <a:pt x="2404110" y="444500"/>
                    <a:pt x="2377440" y="452120"/>
                    <a:pt x="2376170" y="450850"/>
                  </a:cubicBezTo>
                  <a:cubicBezTo>
                    <a:pt x="2374900" y="448310"/>
                    <a:pt x="2400300" y="433070"/>
                    <a:pt x="2399030" y="431800"/>
                  </a:cubicBezTo>
                  <a:cubicBezTo>
                    <a:pt x="2397760" y="429260"/>
                    <a:pt x="2353310" y="462280"/>
                    <a:pt x="2321560" y="467360"/>
                  </a:cubicBezTo>
                  <a:cubicBezTo>
                    <a:pt x="2275840" y="474980"/>
                    <a:pt x="2190750" y="459740"/>
                    <a:pt x="2146300" y="448310"/>
                  </a:cubicBezTo>
                  <a:cubicBezTo>
                    <a:pt x="2115820" y="440690"/>
                    <a:pt x="2098040" y="433070"/>
                    <a:pt x="2075180" y="417830"/>
                  </a:cubicBezTo>
                  <a:cubicBezTo>
                    <a:pt x="2047240" y="401320"/>
                    <a:pt x="2007870" y="377190"/>
                    <a:pt x="1993900" y="347980"/>
                  </a:cubicBezTo>
                  <a:cubicBezTo>
                    <a:pt x="1979930" y="317500"/>
                    <a:pt x="1977390" y="264160"/>
                    <a:pt x="1992630" y="238760"/>
                  </a:cubicBezTo>
                  <a:cubicBezTo>
                    <a:pt x="2006600" y="215900"/>
                    <a:pt x="2048510" y="203200"/>
                    <a:pt x="2076450" y="196850"/>
                  </a:cubicBezTo>
                  <a:cubicBezTo>
                    <a:pt x="2103120" y="190500"/>
                    <a:pt x="2131060" y="196850"/>
                    <a:pt x="2157730" y="199390"/>
                  </a:cubicBezTo>
                  <a:cubicBezTo>
                    <a:pt x="2183130" y="200660"/>
                    <a:pt x="2212340" y="198120"/>
                    <a:pt x="2235200" y="212090"/>
                  </a:cubicBezTo>
                  <a:cubicBezTo>
                    <a:pt x="2260600" y="226060"/>
                    <a:pt x="2279650" y="256540"/>
                    <a:pt x="2297430" y="290830"/>
                  </a:cubicBezTo>
                  <a:cubicBezTo>
                    <a:pt x="2322830" y="337820"/>
                    <a:pt x="2354580" y="433070"/>
                    <a:pt x="2359660" y="476250"/>
                  </a:cubicBezTo>
                  <a:cubicBezTo>
                    <a:pt x="2362200" y="499110"/>
                    <a:pt x="2360930" y="515620"/>
                    <a:pt x="2353310" y="530860"/>
                  </a:cubicBezTo>
                  <a:cubicBezTo>
                    <a:pt x="2345690" y="546100"/>
                    <a:pt x="2327910" y="561340"/>
                    <a:pt x="2312670" y="567690"/>
                  </a:cubicBezTo>
                  <a:cubicBezTo>
                    <a:pt x="2296160" y="574040"/>
                    <a:pt x="2273300" y="575310"/>
                    <a:pt x="2256790" y="567690"/>
                  </a:cubicBezTo>
                  <a:cubicBezTo>
                    <a:pt x="2237740" y="560070"/>
                    <a:pt x="2208530" y="514350"/>
                    <a:pt x="2208530" y="514350"/>
                  </a:cubicBezTo>
                </a:path>
              </a:pathLst>
            </a:custGeom>
            <a:solidFill>
              <a:srgbClr val="F8F8E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85" name="Group 85"/>
          <p:cNvGrpSpPr/>
          <p:nvPr/>
        </p:nvGrpSpPr>
        <p:grpSpPr>
          <a:xfrm>
            <a:off x="10912925" y="1971359"/>
            <a:ext cx="878072" cy="937014"/>
            <a:chOff x="0" y="0"/>
            <a:chExt cx="231262" cy="246786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231262" cy="246786"/>
            </a:xfrm>
            <a:custGeom>
              <a:avLst/>
              <a:gdLst/>
              <a:ahLst/>
              <a:cxnLst/>
              <a:rect l="l" t="t" r="r" b="b"/>
              <a:pathLst>
                <a:path w="231262" h="246786">
                  <a:moveTo>
                    <a:pt x="0" y="0"/>
                  </a:moveTo>
                  <a:lnTo>
                    <a:pt x="231262" y="0"/>
                  </a:lnTo>
                  <a:lnTo>
                    <a:pt x="231262" y="246786"/>
                  </a:lnTo>
                  <a:lnTo>
                    <a:pt x="0" y="246786"/>
                  </a:lnTo>
                  <a:close/>
                </a:path>
              </a:pathLst>
            </a:custGeom>
            <a:solidFill>
              <a:srgbClr val="F6F7EB"/>
            </a:solidFill>
          </p:spPr>
        </p:sp>
        <p:sp>
          <p:nvSpPr>
            <p:cNvPr id="87" name="TextBox 87"/>
            <p:cNvSpPr txBox="1"/>
            <p:nvPr/>
          </p:nvSpPr>
          <p:spPr>
            <a:xfrm>
              <a:off x="0" y="-57150"/>
              <a:ext cx="231262" cy="303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sp>
        <p:nvSpPr>
          <p:cNvPr id="88" name="Freeform 88"/>
          <p:cNvSpPr/>
          <p:nvPr/>
        </p:nvSpPr>
        <p:spPr>
          <a:xfrm>
            <a:off x="10907210" y="2029258"/>
            <a:ext cx="820874" cy="879116"/>
          </a:xfrm>
          <a:custGeom>
            <a:avLst/>
            <a:gdLst/>
            <a:ahLst/>
            <a:cxnLst/>
            <a:rect l="l" t="t" r="r" b="b"/>
            <a:pathLst>
              <a:path w="820874" h="879116">
                <a:moveTo>
                  <a:pt x="0" y="0"/>
                </a:moveTo>
                <a:lnTo>
                  <a:pt x="820874" y="0"/>
                </a:lnTo>
                <a:lnTo>
                  <a:pt x="820874" y="879115"/>
                </a:lnTo>
                <a:lnTo>
                  <a:pt x="0" y="87911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grpSp>
        <p:nvGrpSpPr>
          <p:cNvPr id="90" name="Group 90"/>
          <p:cNvGrpSpPr/>
          <p:nvPr/>
        </p:nvGrpSpPr>
        <p:grpSpPr>
          <a:xfrm>
            <a:off x="11965305" y="2219325"/>
            <a:ext cx="1755458" cy="738188"/>
            <a:chOff x="0" y="0"/>
            <a:chExt cx="2340610" cy="984250"/>
          </a:xfrm>
        </p:grpSpPr>
        <p:sp>
          <p:nvSpPr>
            <p:cNvPr id="91" name="Freeform 91"/>
            <p:cNvSpPr/>
            <p:nvPr/>
          </p:nvSpPr>
          <p:spPr>
            <a:xfrm>
              <a:off x="48260" y="45720"/>
              <a:ext cx="2244090" cy="892810"/>
            </a:xfrm>
            <a:custGeom>
              <a:avLst/>
              <a:gdLst/>
              <a:ahLst/>
              <a:cxnLst/>
              <a:rect l="l" t="t" r="r" b="b"/>
              <a:pathLst>
                <a:path w="2244090" h="892810">
                  <a:moveTo>
                    <a:pt x="266700" y="793750"/>
                  </a:moveTo>
                  <a:cubicBezTo>
                    <a:pt x="146050" y="890270"/>
                    <a:pt x="114300" y="892810"/>
                    <a:pt x="90170" y="886460"/>
                  </a:cubicBezTo>
                  <a:cubicBezTo>
                    <a:pt x="66040" y="881380"/>
                    <a:pt x="39370" y="864870"/>
                    <a:pt x="24130" y="845820"/>
                  </a:cubicBezTo>
                  <a:cubicBezTo>
                    <a:pt x="10160" y="825500"/>
                    <a:pt x="3810" y="796290"/>
                    <a:pt x="2540" y="769620"/>
                  </a:cubicBezTo>
                  <a:cubicBezTo>
                    <a:pt x="0" y="737870"/>
                    <a:pt x="5080" y="697230"/>
                    <a:pt x="15240" y="665480"/>
                  </a:cubicBezTo>
                  <a:cubicBezTo>
                    <a:pt x="25400" y="637540"/>
                    <a:pt x="52070" y="617220"/>
                    <a:pt x="58420" y="589280"/>
                  </a:cubicBezTo>
                  <a:cubicBezTo>
                    <a:pt x="64770" y="562610"/>
                    <a:pt x="49530" y="529590"/>
                    <a:pt x="57150" y="504190"/>
                  </a:cubicBezTo>
                  <a:cubicBezTo>
                    <a:pt x="64770" y="480060"/>
                    <a:pt x="82550" y="458470"/>
                    <a:pt x="100330" y="440690"/>
                  </a:cubicBezTo>
                  <a:cubicBezTo>
                    <a:pt x="119380" y="421640"/>
                    <a:pt x="140970" y="408940"/>
                    <a:pt x="171450" y="394970"/>
                  </a:cubicBezTo>
                  <a:cubicBezTo>
                    <a:pt x="215900" y="375920"/>
                    <a:pt x="283210" y="370840"/>
                    <a:pt x="345440" y="347980"/>
                  </a:cubicBezTo>
                  <a:cubicBezTo>
                    <a:pt x="424180" y="320040"/>
                    <a:pt x="495300" y="273050"/>
                    <a:pt x="600710" y="229870"/>
                  </a:cubicBezTo>
                  <a:cubicBezTo>
                    <a:pt x="764540" y="163830"/>
                    <a:pt x="1121410" y="16510"/>
                    <a:pt x="1242060" y="5080"/>
                  </a:cubicBezTo>
                  <a:cubicBezTo>
                    <a:pt x="1289050" y="0"/>
                    <a:pt x="1315720" y="3810"/>
                    <a:pt x="1341120" y="19050"/>
                  </a:cubicBezTo>
                  <a:cubicBezTo>
                    <a:pt x="1366520" y="34290"/>
                    <a:pt x="1371600" y="86360"/>
                    <a:pt x="1395730" y="93980"/>
                  </a:cubicBezTo>
                  <a:cubicBezTo>
                    <a:pt x="1421130" y="102870"/>
                    <a:pt x="1459230" y="68580"/>
                    <a:pt x="1489710" y="62230"/>
                  </a:cubicBezTo>
                  <a:cubicBezTo>
                    <a:pt x="1517650" y="55880"/>
                    <a:pt x="1539240" y="52070"/>
                    <a:pt x="1569720" y="55880"/>
                  </a:cubicBezTo>
                  <a:cubicBezTo>
                    <a:pt x="1614170" y="59690"/>
                    <a:pt x="1691640" y="74930"/>
                    <a:pt x="1729740" y="100330"/>
                  </a:cubicBezTo>
                  <a:cubicBezTo>
                    <a:pt x="1758950" y="120650"/>
                    <a:pt x="1790700" y="151130"/>
                    <a:pt x="1791970" y="179070"/>
                  </a:cubicBezTo>
                  <a:cubicBezTo>
                    <a:pt x="1793240" y="210820"/>
                    <a:pt x="1761490" y="262890"/>
                    <a:pt x="1728470" y="280670"/>
                  </a:cubicBezTo>
                  <a:cubicBezTo>
                    <a:pt x="1689100" y="303530"/>
                    <a:pt x="1626870" y="271780"/>
                    <a:pt x="1558290" y="281940"/>
                  </a:cubicBezTo>
                  <a:cubicBezTo>
                    <a:pt x="1442720" y="300990"/>
                    <a:pt x="1221740" y="405130"/>
                    <a:pt x="1109980" y="429260"/>
                  </a:cubicBezTo>
                  <a:cubicBezTo>
                    <a:pt x="1045210" y="441960"/>
                    <a:pt x="993140" y="449580"/>
                    <a:pt x="955040" y="444500"/>
                  </a:cubicBezTo>
                  <a:cubicBezTo>
                    <a:pt x="929640" y="440690"/>
                    <a:pt x="909320" y="433070"/>
                    <a:pt x="895350" y="421640"/>
                  </a:cubicBezTo>
                  <a:cubicBezTo>
                    <a:pt x="883920" y="412750"/>
                    <a:pt x="876300" y="400050"/>
                    <a:pt x="871220" y="387350"/>
                  </a:cubicBezTo>
                  <a:cubicBezTo>
                    <a:pt x="866140" y="374650"/>
                    <a:pt x="864870" y="358140"/>
                    <a:pt x="866140" y="344170"/>
                  </a:cubicBezTo>
                  <a:cubicBezTo>
                    <a:pt x="867410" y="331470"/>
                    <a:pt x="872490" y="316230"/>
                    <a:pt x="881380" y="304800"/>
                  </a:cubicBezTo>
                  <a:cubicBezTo>
                    <a:pt x="892810" y="290830"/>
                    <a:pt x="911860" y="274320"/>
                    <a:pt x="933450" y="269240"/>
                  </a:cubicBezTo>
                  <a:cubicBezTo>
                    <a:pt x="960120" y="262890"/>
                    <a:pt x="993140" y="281940"/>
                    <a:pt x="1029970" y="280670"/>
                  </a:cubicBezTo>
                  <a:cubicBezTo>
                    <a:pt x="1083310" y="279400"/>
                    <a:pt x="1170940" y="252730"/>
                    <a:pt x="1221740" y="250190"/>
                  </a:cubicBezTo>
                  <a:cubicBezTo>
                    <a:pt x="1254760" y="248920"/>
                    <a:pt x="1268730" y="250190"/>
                    <a:pt x="1304290" y="255270"/>
                  </a:cubicBezTo>
                  <a:cubicBezTo>
                    <a:pt x="1372870" y="262890"/>
                    <a:pt x="1513840" y="285750"/>
                    <a:pt x="1601470" y="308610"/>
                  </a:cubicBezTo>
                  <a:cubicBezTo>
                    <a:pt x="1671320" y="327660"/>
                    <a:pt x="1733550" y="341630"/>
                    <a:pt x="1788160" y="373380"/>
                  </a:cubicBezTo>
                  <a:cubicBezTo>
                    <a:pt x="1840230" y="405130"/>
                    <a:pt x="1873250" y="459740"/>
                    <a:pt x="1921510" y="496570"/>
                  </a:cubicBezTo>
                  <a:cubicBezTo>
                    <a:pt x="1971040" y="533400"/>
                    <a:pt x="2053590" y="557530"/>
                    <a:pt x="2082800" y="591820"/>
                  </a:cubicBezTo>
                  <a:cubicBezTo>
                    <a:pt x="2101850" y="614680"/>
                    <a:pt x="2114550" y="660400"/>
                    <a:pt x="2109470" y="664210"/>
                  </a:cubicBezTo>
                  <a:cubicBezTo>
                    <a:pt x="2104390" y="668020"/>
                    <a:pt x="2061210" y="631190"/>
                    <a:pt x="2047240" y="607060"/>
                  </a:cubicBezTo>
                  <a:cubicBezTo>
                    <a:pt x="2032000" y="582930"/>
                    <a:pt x="2026920" y="543560"/>
                    <a:pt x="2025650" y="519430"/>
                  </a:cubicBezTo>
                  <a:cubicBezTo>
                    <a:pt x="2024380" y="502920"/>
                    <a:pt x="2026920" y="490220"/>
                    <a:pt x="2032000" y="477520"/>
                  </a:cubicBezTo>
                  <a:cubicBezTo>
                    <a:pt x="2037080" y="464820"/>
                    <a:pt x="2044700" y="452120"/>
                    <a:pt x="2057400" y="443230"/>
                  </a:cubicBezTo>
                  <a:cubicBezTo>
                    <a:pt x="2071370" y="431800"/>
                    <a:pt x="2099310" y="422910"/>
                    <a:pt x="2117090" y="421640"/>
                  </a:cubicBezTo>
                  <a:cubicBezTo>
                    <a:pt x="2132330" y="421640"/>
                    <a:pt x="2146300" y="426720"/>
                    <a:pt x="2159000" y="433070"/>
                  </a:cubicBezTo>
                  <a:cubicBezTo>
                    <a:pt x="2170430" y="439420"/>
                    <a:pt x="2181860" y="450850"/>
                    <a:pt x="2189480" y="462280"/>
                  </a:cubicBezTo>
                  <a:cubicBezTo>
                    <a:pt x="2197100" y="473710"/>
                    <a:pt x="2203450" y="488950"/>
                    <a:pt x="2204720" y="502920"/>
                  </a:cubicBezTo>
                  <a:cubicBezTo>
                    <a:pt x="2205990" y="518160"/>
                    <a:pt x="2204720" y="534670"/>
                    <a:pt x="2195830" y="548640"/>
                  </a:cubicBezTo>
                  <a:cubicBezTo>
                    <a:pt x="2184400" y="567690"/>
                    <a:pt x="2153920" y="595630"/>
                    <a:pt x="2129790" y="599440"/>
                  </a:cubicBezTo>
                  <a:cubicBezTo>
                    <a:pt x="2104390" y="604520"/>
                    <a:pt x="2066290" y="590550"/>
                    <a:pt x="2049780" y="572770"/>
                  </a:cubicBezTo>
                  <a:cubicBezTo>
                    <a:pt x="2033270" y="554990"/>
                    <a:pt x="2021840" y="516890"/>
                    <a:pt x="2026920" y="492760"/>
                  </a:cubicBezTo>
                  <a:cubicBezTo>
                    <a:pt x="2032000" y="467360"/>
                    <a:pt x="2061210" y="438150"/>
                    <a:pt x="2081530" y="427990"/>
                  </a:cubicBezTo>
                  <a:cubicBezTo>
                    <a:pt x="2099310" y="419100"/>
                    <a:pt x="2120900" y="420370"/>
                    <a:pt x="2138680" y="425450"/>
                  </a:cubicBezTo>
                  <a:cubicBezTo>
                    <a:pt x="2156460" y="430530"/>
                    <a:pt x="2175510" y="440690"/>
                    <a:pt x="2186940" y="457200"/>
                  </a:cubicBezTo>
                  <a:cubicBezTo>
                    <a:pt x="2198370" y="477520"/>
                    <a:pt x="2207260" y="516890"/>
                    <a:pt x="2199640" y="539750"/>
                  </a:cubicBezTo>
                  <a:cubicBezTo>
                    <a:pt x="2192020" y="563880"/>
                    <a:pt x="2162810" y="591820"/>
                    <a:pt x="2138680" y="598170"/>
                  </a:cubicBezTo>
                  <a:cubicBezTo>
                    <a:pt x="2114550" y="604520"/>
                    <a:pt x="2073910" y="590550"/>
                    <a:pt x="2056130" y="580390"/>
                  </a:cubicBezTo>
                  <a:cubicBezTo>
                    <a:pt x="2047240" y="574040"/>
                    <a:pt x="2042160" y="567690"/>
                    <a:pt x="2038350" y="557530"/>
                  </a:cubicBezTo>
                  <a:cubicBezTo>
                    <a:pt x="2030730" y="543560"/>
                    <a:pt x="2023110" y="516890"/>
                    <a:pt x="2025650" y="497840"/>
                  </a:cubicBezTo>
                  <a:cubicBezTo>
                    <a:pt x="2029460" y="478790"/>
                    <a:pt x="2043430" y="455930"/>
                    <a:pt x="2057400" y="443230"/>
                  </a:cubicBezTo>
                  <a:cubicBezTo>
                    <a:pt x="2067560" y="433070"/>
                    <a:pt x="2081530" y="426720"/>
                    <a:pt x="2095500" y="424180"/>
                  </a:cubicBezTo>
                  <a:cubicBezTo>
                    <a:pt x="2109470" y="420370"/>
                    <a:pt x="2124710" y="421640"/>
                    <a:pt x="2138680" y="425450"/>
                  </a:cubicBezTo>
                  <a:cubicBezTo>
                    <a:pt x="2152650" y="429260"/>
                    <a:pt x="2165350" y="436880"/>
                    <a:pt x="2175510" y="445770"/>
                  </a:cubicBezTo>
                  <a:cubicBezTo>
                    <a:pt x="2185670" y="455930"/>
                    <a:pt x="2192020" y="464820"/>
                    <a:pt x="2199640" y="481330"/>
                  </a:cubicBezTo>
                  <a:cubicBezTo>
                    <a:pt x="2214880" y="515620"/>
                    <a:pt x="2244090" y="601980"/>
                    <a:pt x="2240280" y="646430"/>
                  </a:cubicBezTo>
                  <a:cubicBezTo>
                    <a:pt x="2237740" y="678180"/>
                    <a:pt x="2223770" y="704850"/>
                    <a:pt x="2204720" y="726440"/>
                  </a:cubicBezTo>
                  <a:cubicBezTo>
                    <a:pt x="2181860" y="750570"/>
                    <a:pt x="2141220" y="773430"/>
                    <a:pt x="2109470" y="777240"/>
                  </a:cubicBezTo>
                  <a:cubicBezTo>
                    <a:pt x="2080260" y="781050"/>
                    <a:pt x="2057400" y="772160"/>
                    <a:pt x="2023110" y="758190"/>
                  </a:cubicBezTo>
                  <a:cubicBezTo>
                    <a:pt x="1962150" y="732790"/>
                    <a:pt x="1847850" y="656590"/>
                    <a:pt x="1781810" y="608330"/>
                  </a:cubicBezTo>
                  <a:cubicBezTo>
                    <a:pt x="1732280" y="571500"/>
                    <a:pt x="1696720" y="521970"/>
                    <a:pt x="1657350" y="501650"/>
                  </a:cubicBezTo>
                  <a:cubicBezTo>
                    <a:pt x="1629410" y="486410"/>
                    <a:pt x="1611630" y="486410"/>
                    <a:pt x="1574800" y="478790"/>
                  </a:cubicBezTo>
                  <a:cubicBezTo>
                    <a:pt x="1507490" y="463550"/>
                    <a:pt x="1371600" y="431800"/>
                    <a:pt x="1277620" y="430530"/>
                  </a:cubicBezTo>
                  <a:cubicBezTo>
                    <a:pt x="1195070" y="429260"/>
                    <a:pt x="1106170" y="461010"/>
                    <a:pt x="1042670" y="459740"/>
                  </a:cubicBezTo>
                  <a:cubicBezTo>
                    <a:pt x="999490" y="458470"/>
                    <a:pt x="960120" y="450850"/>
                    <a:pt x="933450" y="441960"/>
                  </a:cubicBezTo>
                  <a:cubicBezTo>
                    <a:pt x="916940" y="436880"/>
                    <a:pt x="905510" y="431800"/>
                    <a:pt x="895350" y="421640"/>
                  </a:cubicBezTo>
                  <a:cubicBezTo>
                    <a:pt x="885190" y="412750"/>
                    <a:pt x="876300" y="400050"/>
                    <a:pt x="871220" y="387350"/>
                  </a:cubicBezTo>
                  <a:cubicBezTo>
                    <a:pt x="866140" y="374650"/>
                    <a:pt x="864870" y="358140"/>
                    <a:pt x="866140" y="344170"/>
                  </a:cubicBezTo>
                  <a:cubicBezTo>
                    <a:pt x="867410" y="331470"/>
                    <a:pt x="873760" y="316230"/>
                    <a:pt x="881380" y="304800"/>
                  </a:cubicBezTo>
                  <a:cubicBezTo>
                    <a:pt x="889000" y="293370"/>
                    <a:pt x="900430" y="283210"/>
                    <a:pt x="913130" y="276860"/>
                  </a:cubicBezTo>
                  <a:cubicBezTo>
                    <a:pt x="925830" y="270510"/>
                    <a:pt x="953770" y="264160"/>
                    <a:pt x="955040" y="266700"/>
                  </a:cubicBezTo>
                  <a:cubicBezTo>
                    <a:pt x="955040" y="267970"/>
                    <a:pt x="910590" y="289560"/>
                    <a:pt x="910590" y="290830"/>
                  </a:cubicBezTo>
                  <a:cubicBezTo>
                    <a:pt x="911860" y="292100"/>
                    <a:pt x="962660" y="267970"/>
                    <a:pt x="989330" y="261620"/>
                  </a:cubicBezTo>
                  <a:cubicBezTo>
                    <a:pt x="1016000" y="256540"/>
                    <a:pt x="1037590" y="262890"/>
                    <a:pt x="1071880" y="256540"/>
                  </a:cubicBezTo>
                  <a:cubicBezTo>
                    <a:pt x="1136650" y="242570"/>
                    <a:pt x="1253490" y="189230"/>
                    <a:pt x="1339850" y="163830"/>
                  </a:cubicBezTo>
                  <a:cubicBezTo>
                    <a:pt x="1418590" y="139700"/>
                    <a:pt x="1517650" y="97790"/>
                    <a:pt x="1569720" y="105410"/>
                  </a:cubicBezTo>
                  <a:cubicBezTo>
                    <a:pt x="1600200" y="110490"/>
                    <a:pt x="1623060" y="124460"/>
                    <a:pt x="1637030" y="146050"/>
                  </a:cubicBezTo>
                  <a:cubicBezTo>
                    <a:pt x="1654810" y="171450"/>
                    <a:pt x="1668780" y="243840"/>
                    <a:pt x="1654810" y="255270"/>
                  </a:cubicBezTo>
                  <a:cubicBezTo>
                    <a:pt x="1640840" y="267970"/>
                    <a:pt x="1598930" y="231140"/>
                    <a:pt x="1563370" y="227330"/>
                  </a:cubicBezTo>
                  <a:cubicBezTo>
                    <a:pt x="1515110" y="223520"/>
                    <a:pt x="1437640" y="250190"/>
                    <a:pt x="1391920" y="251460"/>
                  </a:cubicBezTo>
                  <a:cubicBezTo>
                    <a:pt x="1360170" y="252730"/>
                    <a:pt x="1334770" y="257810"/>
                    <a:pt x="1311910" y="245110"/>
                  </a:cubicBezTo>
                  <a:cubicBezTo>
                    <a:pt x="1285240" y="232410"/>
                    <a:pt x="1282700" y="177800"/>
                    <a:pt x="1245870" y="167640"/>
                  </a:cubicBezTo>
                  <a:cubicBezTo>
                    <a:pt x="1159510" y="144780"/>
                    <a:pt x="896620" y="285750"/>
                    <a:pt x="744220" y="350520"/>
                  </a:cubicBezTo>
                  <a:cubicBezTo>
                    <a:pt x="609600" y="406400"/>
                    <a:pt x="459740" y="497840"/>
                    <a:pt x="373380" y="528320"/>
                  </a:cubicBezTo>
                  <a:cubicBezTo>
                    <a:pt x="331470" y="543560"/>
                    <a:pt x="302260" y="537210"/>
                    <a:pt x="274320" y="551180"/>
                  </a:cubicBezTo>
                  <a:cubicBezTo>
                    <a:pt x="248920" y="563880"/>
                    <a:pt x="227330" y="577850"/>
                    <a:pt x="210820" y="604520"/>
                  </a:cubicBezTo>
                  <a:cubicBezTo>
                    <a:pt x="186690" y="640080"/>
                    <a:pt x="191770" y="739140"/>
                    <a:pt x="163830" y="760730"/>
                  </a:cubicBezTo>
                  <a:cubicBezTo>
                    <a:pt x="143510" y="775970"/>
                    <a:pt x="91440" y="773430"/>
                    <a:pt x="86360" y="763270"/>
                  </a:cubicBezTo>
                  <a:cubicBezTo>
                    <a:pt x="81280" y="750570"/>
                    <a:pt x="139700" y="689610"/>
                    <a:pt x="168910" y="673100"/>
                  </a:cubicBezTo>
                  <a:cubicBezTo>
                    <a:pt x="190500" y="660400"/>
                    <a:pt x="218440" y="654050"/>
                    <a:pt x="238760" y="659130"/>
                  </a:cubicBezTo>
                  <a:cubicBezTo>
                    <a:pt x="256540" y="662940"/>
                    <a:pt x="273050" y="679450"/>
                    <a:pt x="283210" y="692150"/>
                  </a:cubicBezTo>
                  <a:cubicBezTo>
                    <a:pt x="290830" y="702310"/>
                    <a:pt x="294640" y="713740"/>
                    <a:pt x="294640" y="727710"/>
                  </a:cubicBezTo>
                  <a:cubicBezTo>
                    <a:pt x="293370" y="745490"/>
                    <a:pt x="266700" y="793750"/>
                    <a:pt x="266700" y="793750"/>
                  </a:cubicBezTo>
                </a:path>
              </a:pathLst>
            </a:custGeom>
            <a:solidFill>
              <a:srgbClr val="F8F8E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92" name="Group 92"/>
          <p:cNvGrpSpPr/>
          <p:nvPr/>
        </p:nvGrpSpPr>
        <p:grpSpPr>
          <a:xfrm>
            <a:off x="10912925" y="3539304"/>
            <a:ext cx="2784977" cy="1044973"/>
            <a:chOff x="0" y="0"/>
            <a:chExt cx="733492" cy="275219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733492" cy="275219"/>
            </a:xfrm>
            <a:custGeom>
              <a:avLst/>
              <a:gdLst/>
              <a:ahLst/>
              <a:cxnLst/>
              <a:rect l="l" t="t" r="r" b="b"/>
              <a:pathLst>
                <a:path w="733492" h="275219">
                  <a:moveTo>
                    <a:pt x="0" y="0"/>
                  </a:moveTo>
                  <a:lnTo>
                    <a:pt x="733492" y="0"/>
                  </a:lnTo>
                  <a:lnTo>
                    <a:pt x="733492" y="275219"/>
                  </a:lnTo>
                  <a:lnTo>
                    <a:pt x="0" y="275219"/>
                  </a:lnTo>
                  <a:close/>
                </a:path>
              </a:pathLst>
            </a:custGeom>
            <a:solidFill>
              <a:srgbClr val="F7F7EE"/>
            </a:solidFill>
          </p:spPr>
        </p:sp>
        <p:sp>
          <p:nvSpPr>
            <p:cNvPr id="94" name="TextBox 94"/>
            <p:cNvSpPr txBox="1"/>
            <p:nvPr/>
          </p:nvSpPr>
          <p:spPr>
            <a:xfrm>
              <a:off x="0" y="-57150"/>
              <a:ext cx="733492" cy="332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12334534" y="3486150"/>
            <a:ext cx="1295741" cy="314325"/>
            <a:chOff x="0" y="0"/>
            <a:chExt cx="1727655" cy="419100"/>
          </a:xfrm>
        </p:grpSpPr>
        <p:sp>
          <p:nvSpPr>
            <p:cNvPr id="96" name="Freeform 96"/>
            <p:cNvSpPr/>
            <p:nvPr/>
          </p:nvSpPr>
          <p:spPr>
            <a:xfrm>
              <a:off x="94500" y="38100"/>
              <a:ext cx="1545924" cy="332740"/>
            </a:xfrm>
            <a:custGeom>
              <a:avLst/>
              <a:gdLst/>
              <a:ahLst/>
              <a:cxnLst/>
              <a:rect l="l" t="t" r="r" b="b"/>
              <a:pathLst>
                <a:path w="1545924" h="332740">
                  <a:moveTo>
                    <a:pt x="1361770" y="257810"/>
                  </a:moveTo>
                  <a:cubicBezTo>
                    <a:pt x="397385" y="167640"/>
                    <a:pt x="474924" y="105410"/>
                    <a:pt x="484616" y="106680"/>
                  </a:cubicBezTo>
                  <a:cubicBezTo>
                    <a:pt x="491885" y="107950"/>
                    <a:pt x="499154" y="168910"/>
                    <a:pt x="474923" y="193040"/>
                  </a:cubicBezTo>
                  <a:cubicBezTo>
                    <a:pt x="450693" y="218440"/>
                    <a:pt x="392539" y="243840"/>
                    <a:pt x="336808" y="255270"/>
                  </a:cubicBezTo>
                  <a:cubicBezTo>
                    <a:pt x="276231" y="266700"/>
                    <a:pt x="184154" y="266700"/>
                    <a:pt x="130846" y="259080"/>
                  </a:cubicBezTo>
                  <a:cubicBezTo>
                    <a:pt x="89654" y="252730"/>
                    <a:pt x="53308" y="237490"/>
                    <a:pt x="31500" y="223520"/>
                  </a:cubicBezTo>
                  <a:cubicBezTo>
                    <a:pt x="14538" y="212090"/>
                    <a:pt x="4846" y="198120"/>
                    <a:pt x="2423" y="184150"/>
                  </a:cubicBezTo>
                  <a:cubicBezTo>
                    <a:pt x="2423" y="166370"/>
                    <a:pt x="12115" y="139700"/>
                    <a:pt x="31500" y="123190"/>
                  </a:cubicBezTo>
                  <a:cubicBezTo>
                    <a:pt x="53308" y="107950"/>
                    <a:pt x="104192" y="92710"/>
                    <a:pt x="130846" y="87630"/>
                  </a:cubicBezTo>
                  <a:cubicBezTo>
                    <a:pt x="145385" y="85090"/>
                    <a:pt x="157500" y="81280"/>
                    <a:pt x="169616" y="85090"/>
                  </a:cubicBezTo>
                  <a:cubicBezTo>
                    <a:pt x="205962" y="96520"/>
                    <a:pt x="256846" y="229870"/>
                    <a:pt x="281077" y="228600"/>
                  </a:cubicBezTo>
                  <a:cubicBezTo>
                    <a:pt x="298039" y="227330"/>
                    <a:pt x="278654" y="171450"/>
                    <a:pt x="315000" y="151130"/>
                  </a:cubicBezTo>
                  <a:cubicBezTo>
                    <a:pt x="365885" y="123190"/>
                    <a:pt x="504000" y="113030"/>
                    <a:pt x="615462" y="105410"/>
                  </a:cubicBezTo>
                  <a:cubicBezTo>
                    <a:pt x="751154" y="95250"/>
                    <a:pt x="935308" y="97790"/>
                    <a:pt x="1066155" y="109220"/>
                  </a:cubicBezTo>
                  <a:cubicBezTo>
                    <a:pt x="1177616" y="118110"/>
                    <a:pt x="1318155" y="137160"/>
                    <a:pt x="1361770" y="156210"/>
                  </a:cubicBezTo>
                  <a:cubicBezTo>
                    <a:pt x="1381155" y="163830"/>
                    <a:pt x="1383578" y="171450"/>
                    <a:pt x="1388424" y="181610"/>
                  </a:cubicBezTo>
                  <a:cubicBezTo>
                    <a:pt x="1395693" y="196850"/>
                    <a:pt x="1402963" y="222250"/>
                    <a:pt x="1388424" y="240030"/>
                  </a:cubicBezTo>
                  <a:cubicBezTo>
                    <a:pt x="1371463" y="261620"/>
                    <a:pt x="1313309" y="290830"/>
                    <a:pt x="1272116" y="299720"/>
                  </a:cubicBezTo>
                  <a:cubicBezTo>
                    <a:pt x="1235770" y="306070"/>
                    <a:pt x="1194578" y="304800"/>
                    <a:pt x="1160655" y="295910"/>
                  </a:cubicBezTo>
                  <a:cubicBezTo>
                    <a:pt x="1119462" y="285750"/>
                    <a:pt x="1063732" y="256540"/>
                    <a:pt x="1054039" y="232410"/>
                  </a:cubicBezTo>
                  <a:cubicBezTo>
                    <a:pt x="1044347" y="207010"/>
                    <a:pt x="1068578" y="167640"/>
                    <a:pt x="1097655" y="149860"/>
                  </a:cubicBezTo>
                  <a:cubicBezTo>
                    <a:pt x="1119462" y="134620"/>
                    <a:pt x="1158232" y="123190"/>
                    <a:pt x="1194578" y="121920"/>
                  </a:cubicBezTo>
                  <a:cubicBezTo>
                    <a:pt x="1238193" y="119380"/>
                    <a:pt x="1315732" y="133350"/>
                    <a:pt x="1349655" y="148590"/>
                  </a:cubicBezTo>
                  <a:cubicBezTo>
                    <a:pt x="1376309" y="161290"/>
                    <a:pt x="1393270" y="182880"/>
                    <a:pt x="1395693" y="200660"/>
                  </a:cubicBezTo>
                  <a:cubicBezTo>
                    <a:pt x="1400540" y="219710"/>
                    <a:pt x="1390847" y="242570"/>
                    <a:pt x="1373886" y="257810"/>
                  </a:cubicBezTo>
                  <a:cubicBezTo>
                    <a:pt x="1354501" y="274320"/>
                    <a:pt x="1320578" y="289560"/>
                    <a:pt x="1289078" y="295910"/>
                  </a:cubicBezTo>
                  <a:cubicBezTo>
                    <a:pt x="1257578" y="303530"/>
                    <a:pt x="1211539" y="304800"/>
                    <a:pt x="1177616" y="299720"/>
                  </a:cubicBezTo>
                  <a:cubicBezTo>
                    <a:pt x="1143693" y="294640"/>
                    <a:pt x="1100078" y="264160"/>
                    <a:pt x="1085539" y="266700"/>
                  </a:cubicBezTo>
                  <a:cubicBezTo>
                    <a:pt x="1075847" y="269240"/>
                    <a:pt x="1092809" y="284480"/>
                    <a:pt x="1078270" y="290830"/>
                  </a:cubicBezTo>
                  <a:cubicBezTo>
                    <a:pt x="1037078" y="308610"/>
                    <a:pt x="768116" y="276860"/>
                    <a:pt x="632424" y="284480"/>
                  </a:cubicBezTo>
                  <a:cubicBezTo>
                    <a:pt x="511270" y="292100"/>
                    <a:pt x="390116" y="332740"/>
                    <a:pt x="298039" y="328930"/>
                  </a:cubicBezTo>
                  <a:cubicBezTo>
                    <a:pt x="230192" y="326390"/>
                    <a:pt x="174462" y="312420"/>
                    <a:pt x="126000" y="292100"/>
                  </a:cubicBezTo>
                  <a:cubicBezTo>
                    <a:pt x="77539" y="271780"/>
                    <a:pt x="14538" y="234950"/>
                    <a:pt x="7269" y="207010"/>
                  </a:cubicBezTo>
                  <a:cubicBezTo>
                    <a:pt x="2423" y="180340"/>
                    <a:pt x="48462" y="129540"/>
                    <a:pt x="70269" y="129540"/>
                  </a:cubicBezTo>
                  <a:cubicBezTo>
                    <a:pt x="101769" y="129540"/>
                    <a:pt x="191423" y="250190"/>
                    <a:pt x="169616" y="261620"/>
                  </a:cubicBezTo>
                  <a:cubicBezTo>
                    <a:pt x="157500" y="267970"/>
                    <a:pt x="84808" y="250190"/>
                    <a:pt x="58154" y="238760"/>
                  </a:cubicBezTo>
                  <a:cubicBezTo>
                    <a:pt x="36346" y="229870"/>
                    <a:pt x="21808" y="217170"/>
                    <a:pt x="12115" y="204470"/>
                  </a:cubicBezTo>
                  <a:cubicBezTo>
                    <a:pt x="4846" y="191770"/>
                    <a:pt x="0" y="176530"/>
                    <a:pt x="2423" y="162560"/>
                  </a:cubicBezTo>
                  <a:cubicBezTo>
                    <a:pt x="7269" y="149860"/>
                    <a:pt x="16962" y="134620"/>
                    <a:pt x="31500" y="123190"/>
                  </a:cubicBezTo>
                  <a:cubicBezTo>
                    <a:pt x="46039" y="111760"/>
                    <a:pt x="63000" y="102870"/>
                    <a:pt x="92077" y="95250"/>
                  </a:cubicBezTo>
                  <a:cubicBezTo>
                    <a:pt x="138116" y="85090"/>
                    <a:pt x="285923" y="74930"/>
                    <a:pt x="293193" y="82550"/>
                  </a:cubicBezTo>
                  <a:cubicBezTo>
                    <a:pt x="298039" y="90170"/>
                    <a:pt x="176885" y="138430"/>
                    <a:pt x="162346" y="133350"/>
                  </a:cubicBezTo>
                  <a:cubicBezTo>
                    <a:pt x="147808" y="128270"/>
                    <a:pt x="179308" y="67310"/>
                    <a:pt x="213231" y="48260"/>
                  </a:cubicBezTo>
                  <a:cubicBezTo>
                    <a:pt x="247154" y="27940"/>
                    <a:pt x="288346" y="17780"/>
                    <a:pt x="365885" y="12700"/>
                  </a:cubicBezTo>
                  <a:cubicBezTo>
                    <a:pt x="562154" y="0"/>
                    <a:pt x="1315732" y="69850"/>
                    <a:pt x="1461116" y="111760"/>
                  </a:cubicBezTo>
                  <a:cubicBezTo>
                    <a:pt x="1507155" y="124460"/>
                    <a:pt x="1521694" y="137160"/>
                    <a:pt x="1533809" y="152400"/>
                  </a:cubicBezTo>
                  <a:cubicBezTo>
                    <a:pt x="1545924" y="168910"/>
                    <a:pt x="1545924" y="191770"/>
                    <a:pt x="1533809" y="208280"/>
                  </a:cubicBezTo>
                  <a:cubicBezTo>
                    <a:pt x="1524117" y="224790"/>
                    <a:pt x="1495040" y="242570"/>
                    <a:pt x="1465963" y="250190"/>
                  </a:cubicBezTo>
                  <a:cubicBezTo>
                    <a:pt x="1436886" y="259080"/>
                    <a:pt x="1359347" y="257810"/>
                    <a:pt x="1359347" y="257810"/>
                  </a:cubicBezTo>
                </a:path>
              </a:pathLst>
            </a:custGeom>
            <a:solidFill>
              <a:srgbClr val="F8F8ED"/>
            </a:solidFill>
            <a:ln cap="sq">
              <a:noFill/>
              <a:prstDash val="solid"/>
              <a:miter/>
            </a:ln>
          </p:spPr>
        </p:sp>
      </p:grpSp>
      <p:sp>
        <p:nvSpPr>
          <p:cNvPr id="97" name="Freeform 97"/>
          <p:cNvSpPr/>
          <p:nvPr/>
        </p:nvSpPr>
        <p:spPr>
          <a:xfrm>
            <a:off x="12397859" y="3606165"/>
            <a:ext cx="1045726" cy="991898"/>
          </a:xfrm>
          <a:custGeom>
            <a:avLst/>
            <a:gdLst/>
            <a:ahLst/>
            <a:cxnLst/>
            <a:rect l="l" t="t" r="r" b="b"/>
            <a:pathLst>
              <a:path w="1045726" h="991898">
                <a:moveTo>
                  <a:pt x="0" y="0"/>
                </a:moveTo>
                <a:lnTo>
                  <a:pt x="1045726" y="0"/>
                </a:lnTo>
                <a:lnTo>
                  <a:pt x="1045726" y="991898"/>
                </a:lnTo>
                <a:lnTo>
                  <a:pt x="0" y="991898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-13446" r="-13446"/>
            </a:stretch>
          </a:blipFill>
        </p:spPr>
      </p:sp>
      <p:sp>
        <p:nvSpPr>
          <p:cNvPr id="98" name="Freeform 98"/>
          <p:cNvSpPr/>
          <p:nvPr/>
        </p:nvSpPr>
        <p:spPr>
          <a:xfrm>
            <a:off x="10974975" y="3535138"/>
            <a:ext cx="966987" cy="963361"/>
          </a:xfrm>
          <a:custGeom>
            <a:avLst/>
            <a:gdLst/>
            <a:ahLst/>
            <a:cxnLst/>
            <a:rect l="l" t="t" r="r" b="b"/>
            <a:pathLst>
              <a:path w="966987" h="963361">
                <a:moveTo>
                  <a:pt x="0" y="0"/>
                </a:moveTo>
                <a:lnTo>
                  <a:pt x="966987" y="0"/>
                </a:lnTo>
                <a:lnTo>
                  <a:pt x="966987" y="963361"/>
                </a:lnTo>
                <a:lnTo>
                  <a:pt x="0" y="96336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grpSp>
        <p:nvGrpSpPr>
          <p:cNvPr id="99" name="Group 99"/>
          <p:cNvGrpSpPr/>
          <p:nvPr/>
        </p:nvGrpSpPr>
        <p:grpSpPr>
          <a:xfrm>
            <a:off x="12011111" y="5086484"/>
            <a:ext cx="1541428" cy="264661"/>
            <a:chOff x="0" y="0"/>
            <a:chExt cx="405973" cy="69705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405973" cy="69705"/>
            </a:xfrm>
            <a:custGeom>
              <a:avLst/>
              <a:gdLst/>
              <a:ahLst/>
              <a:cxnLst/>
              <a:rect l="l" t="t" r="r" b="b"/>
              <a:pathLst>
                <a:path w="405973" h="69705">
                  <a:moveTo>
                    <a:pt x="0" y="0"/>
                  </a:moveTo>
                  <a:lnTo>
                    <a:pt x="405973" y="0"/>
                  </a:lnTo>
                  <a:lnTo>
                    <a:pt x="405973" y="69705"/>
                  </a:lnTo>
                  <a:lnTo>
                    <a:pt x="0" y="69705"/>
                  </a:lnTo>
                  <a:close/>
                </a:path>
              </a:pathLst>
            </a:custGeom>
            <a:solidFill>
              <a:srgbClr val="FAF9EE"/>
            </a:solidFill>
          </p:spPr>
        </p:sp>
        <p:sp>
          <p:nvSpPr>
            <p:cNvPr id="101" name="TextBox 101"/>
            <p:cNvSpPr txBox="1"/>
            <p:nvPr/>
          </p:nvSpPr>
          <p:spPr>
            <a:xfrm>
              <a:off x="0" y="-57150"/>
              <a:ext cx="405973" cy="126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11396529" y="8611721"/>
            <a:ext cx="1345064" cy="459781"/>
            <a:chOff x="0" y="0"/>
            <a:chExt cx="354255" cy="121095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354255" cy="121095"/>
            </a:xfrm>
            <a:custGeom>
              <a:avLst/>
              <a:gdLst/>
              <a:ahLst/>
              <a:cxnLst/>
              <a:rect l="l" t="t" r="r" b="b"/>
              <a:pathLst>
                <a:path w="354255" h="121095">
                  <a:moveTo>
                    <a:pt x="0" y="0"/>
                  </a:moveTo>
                  <a:lnTo>
                    <a:pt x="354255" y="0"/>
                  </a:lnTo>
                  <a:lnTo>
                    <a:pt x="354255" y="121095"/>
                  </a:lnTo>
                  <a:lnTo>
                    <a:pt x="0" y="121095"/>
                  </a:lnTo>
                  <a:close/>
                </a:path>
              </a:pathLst>
            </a:custGeom>
            <a:solidFill>
              <a:srgbClr val="37A765"/>
            </a:solidFill>
          </p:spPr>
        </p:sp>
        <p:sp>
          <p:nvSpPr>
            <p:cNvPr id="104" name="TextBox 104"/>
            <p:cNvSpPr txBox="1"/>
            <p:nvPr/>
          </p:nvSpPr>
          <p:spPr>
            <a:xfrm>
              <a:off x="0" y="-57150"/>
              <a:ext cx="354255" cy="178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12362540" y="8690502"/>
            <a:ext cx="303293" cy="303293"/>
            <a:chOff x="0" y="0"/>
            <a:chExt cx="812800" cy="812800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FFD"/>
            </a:solidFill>
          </p:spPr>
        </p:sp>
        <p:sp>
          <p:nvSpPr>
            <p:cNvPr id="107" name="TextBox 10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sp>
        <p:nvSpPr>
          <p:cNvPr id="108" name="Freeform 108"/>
          <p:cNvSpPr/>
          <p:nvPr/>
        </p:nvSpPr>
        <p:spPr>
          <a:xfrm>
            <a:off x="12376515" y="8731324"/>
            <a:ext cx="275343" cy="221651"/>
          </a:xfrm>
          <a:custGeom>
            <a:avLst/>
            <a:gdLst/>
            <a:ahLst/>
            <a:cxnLst/>
            <a:rect l="l" t="t" r="r" b="b"/>
            <a:pathLst>
              <a:path w="275343" h="221651">
                <a:moveTo>
                  <a:pt x="0" y="0"/>
                </a:moveTo>
                <a:lnTo>
                  <a:pt x="275343" y="0"/>
                </a:lnTo>
                <a:lnTo>
                  <a:pt x="275343" y="221650"/>
                </a:lnTo>
                <a:lnTo>
                  <a:pt x="0" y="221650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grpSp>
        <p:nvGrpSpPr>
          <p:cNvPr id="109" name="Group 109"/>
          <p:cNvGrpSpPr/>
          <p:nvPr/>
        </p:nvGrpSpPr>
        <p:grpSpPr>
          <a:xfrm>
            <a:off x="11458468" y="9177381"/>
            <a:ext cx="1179414" cy="264208"/>
            <a:chOff x="0" y="0"/>
            <a:chExt cx="310628" cy="69586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310628" cy="69586"/>
            </a:xfrm>
            <a:custGeom>
              <a:avLst/>
              <a:gdLst/>
              <a:ahLst/>
              <a:cxnLst/>
              <a:rect l="l" t="t" r="r" b="b"/>
              <a:pathLst>
                <a:path w="310628" h="69586">
                  <a:moveTo>
                    <a:pt x="0" y="0"/>
                  </a:moveTo>
                  <a:lnTo>
                    <a:pt x="310628" y="0"/>
                  </a:lnTo>
                  <a:lnTo>
                    <a:pt x="310628" y="69586"/>
                  </a:lnTo>
                  <a:lnTo>
                    <a:pt x="0" y="69586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111" name="TextBox 111"/>
            <p:cNvSpPr txBox="1"/>
            <p:nvPr/>
          </p:nvSpPr>
          <p:spPr>
            <a:xfrm>
              <a:off x="0" y="-57150"/>
              <a:ext cx="310628" cy="126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grpSp>
        <p:nvGrpSpPr>
          <p:cNvPr id="112" name="Group 112"/>
          <p:cNvGrpSpPr/>
          <p:nvPr/>
        </p:nvGrpSpPr>
        <p:grpSpPr>
          <a:xfrm>
            <a:off x="14451330" y="7946707"/>
            <a:ext cx="3048952" cy="1468755"/>
            <a:chOff x="0" y="0"/>
            <a:chExt cx="4065270" cy="1958340"/>
          </a:xfrm>
        </p:grpSpPr>
        <p:sp>
          <p:nvSpPr>
            <p:cNvPr id="113" name="Freeform 113"/>
            <p:cNvSpPr/>
            <p:nvPr/>
          </p:nvSpPr>
          <p:spPr>
            <a:xfrm>
              <a:off x="46990" y="40640"/>
              <a:ext cx="3973830" cy="1870710"/>
            </a:xfrm>
            <a:custGeom>
              <a:avLst/>
              <a:gdLst/>
              <a:ahLst/>
              <a:cxnLst/>
              <a:rect l="l" t="t" r="r" b="b"/>
              <a:pathLst>
                <a:path w="3973830" h="1870710">
                  <a:moveTo>
                    <a:pt x="1280160" y="1245870"/>
                  </a:moveTo>
                  <a:cubicBezTo>
                    <a:pt x="604520" y="1372870"/>
                    <a:pt x="533400" y="1384300"/>
                    <a:pt x="472440" y="1384300"/>
                  </a:cubicBezTo>
                  <a:cubicBezTo>
                    <a:pt x="429260" y="1384300"/>
                    <a:pt x="382270" y="1393190"/>
                    <a:pt x="361950" y="1371600"/>
                  </a:cubicBezTo>
                  <a:cubicBezTo>
                    <a:pt x="341630" y="1350010"/>
                    <a:pt x="336550" y="1280160"/>
                    <a:pt x="355600" y="1247140"/>
                  </a:cubicBezTo>
                  <a:cubicBezTo>
                    <a:pt x="378460" y="1206500"/>
                    <a:pt x="444500" y="1193800"/>
                    <a:pt x="516890" y="1162050"/>
                  </a:cubicBezTo>
                  <a:cubicBezTo>
                    <a:pt x="650240" y="1102360"/>
                    <a:pt x="1021080" y="956310"/>
                    <a:pt x="1109980" y="943610"/>
                  </a:cubicBezTo>
                  <a:cubicBezTo>
                    <a:pt x="1134110" y="939800"/>
                    <a:pt x="1144270" y="941070"/>
                    <a:pt x="1158240" y="946150"/>
                  </a:cubicBezTo>
                  <a:cubicBezTo>
                    <a:pt x="1172210" y="952500"/>
                    <a:pt x="1186180" y="967740"/>
                    <a:pt x="1192530" y="980440"/>
                  </a:cubicBezTo>
                  <a:cubicBezTo>
                    <a:pt x="1198880" y="994410"/>
                    <a:pt x="1198880" y="1016000"/>
                    <a:pt x="1195070" y="1029970"/>
                  </a:cubicBezTo>
                  <a:cubicBezTo>
                    <a:pt x="1192530" y="1040130"/>
                    <a:pt x="1189990" y="1047750"/>
                    <a:pt x="1178560" y="1057910"/>
                  </a:cubicBezTo>
                  <a:cubicBezTo>
                    <a:pt x="1144270" y="1084580"/>
                    <a:pt x="1016000" y="1120140"/>
                    <a:pt x="924560" y="1148080"/>
                  </a:cubicBezTo>
                  <a:cubicBezTo>
                    <a:pt x="820420" y="1179830"/>
                    <a:pt x="601980" y="1192530"/>
                    <a:pt x="586740" y="1233170"/>
                  </a:cubicBezTo>
                  <a:cubicBezTo>
                    <a:pt x="579120" y="1253490"/>
                    <a:pt x="633730" y="1276350"/>
                    <a:pt x="640080" y="1304290"/>
                  </a:cubicBezTo>
                  <a:cubicBezTo>
                    <a:pt x="647700" y="1337310"/>
                    <a:pt x="642620" y="1394460"/>
                    <a:pt x="619760" y="1418590"/>
                  </a:cubicBezTo>
                  <a:cubicBezTo>
                    <a:pt x="595630" y="1442720"/>
                    <a:pt x="534670" y="1450340"/>
                    <a:pt x="497840" y="1443990"/>
                  </a:cubicBezTo>
                  <a:cubicBezTo>
                    <a:pt x="461010" y="1438910"/>
                    <a:pt x="431800" y="1414780"/>
                    <a:pt x="397510" y="1385570"/>
                  </a:cubicBezTo>
                  <a:cubicBezTo>
                    <a:pt x="345440" y="1342390"/>
                    <a:pt x="250190" y="1247140"/>
                    <a:pt x="232410" y="1193800"/>
                  </a:cubicBezTo>
                  <a:cubicBezTo>
                    <a:pt x="222250" y="1165860"/>
                    <a:pt x="226060" y="1136650"/>
                    <a:pt x="236220" y="1117600"/>
                  </a:cubicBezTo>
                  <a:cubicBezTo>
                    <a:pt x="245110" y="1099820"/>
                    <a:pt x="264160" y="1085850"/>
                    <a:pt x="281940" y="1080770"/>
                  </a:cubicBezTo>
                  <a:cubicBezTo>
                    <a:pt x="299720" y="1074420"/>
                    <a:pt x="323850" y="1075690"/>
                    <a:pt x="340360" y="1083310"/>
                  </a:cubicBezTo>
                  <a:cubicBezTo>
                    <a:pt x="356870" y="1090930"/>
                    <a:pt x="370840" y="1101090"/>
                    <a:pt x="382270" y="1125220"/>
                  </a:cubicBezTo>
                  <a:cubicBezTo>
                    <a:pt x="412750" y="1186180"/>
                    <a:pt x="462280" y="1443990"/>
                    <a:pt x="424180" y="1511300"/>
                  </a:cubicBezTo>
                  <a:cubicBezTo>
                    <a:pt x="401320" y="1550670"/>
                    <a:pt x="334010" y="1570990"/>
                    <a:pt x="300990" y="1564640"/>
                  </a:cubicBezTo>
                  <a:cubicBezTo>
                    <a:pt x="274320" y="1560830"/>
                    <a:pt x="255270" y="1531620"/>
                    <a:pt x="237490" y="1507490"/>
                  </a:cubicBezTo>
                  <a:cubicBezTo>
                    <a:pt x="215900" y="1479550"/>
                    <a:pt x="198120" y="1443990"/>
                    <a:pt x="185420" y="1404620"/>
                  </a:cubicBezTo>
                  <a:cubicBezTo>
                    <a:pt x="170180" y="1353820"/>
                    <a:pt x="138430" y="1252220"/>
                    <a:pt x="162560" y="1224280"/>
                  </a:cubicBezTo>
                  <a:cubicBezTo>
                    <a:pt x="182880" y="1201420"/>
                    <a:pt x="260350" y="1196340"/>
                    <a:pt x="289560" y="1220470"/>
                  </a:cubicBezTo>
                  <a:cubicBezTo>
                    <a:pt x="331470" y="1254760"/>
                    <a:pt x="328930" y="1421130"/>
                    <a:pt x="332740" y="1488440"/>
                  </a:cubicBezTo>
                  <a:cubicBezTo>
                    <a:pt x="335280" y="1527810"/>
                    <a:pt x="341630" y="1558290"/>
                    <a:pt x="327660" y="1584960"/>
                  </a:cubicBezTo>
                  <a:cubicBezTo>
                    <a:pt x="312420" y="1611630"/>
                    <a:pt x="274320" y="1638300"/>
                    <a:pt x="243840" y="1644650"/>
                  </a:cubicBezTo>
                  <a:cubicBezTo>
                    <a:pt x="212090" y="1649730"/>
                    <a:pt x="172720" y="1634490"/>
                    <a:pt x="143510" y="1620520"/>
                  </a:cubicBezTo>
                  <a:cubicBezTo>
                    <a:pt x="115570" y="1606550"/>
                    <a:pt x="93980" y="1588770"/>
                    <a:pt x="72390" y="1563370"/>
                  </a:cubicBezTo>
                  <a:cubicBezTo>
                    <a:pt x="45720" y="1530350"/>
                    <a:pt x="10160" y="1468120"/>
                    <a:pt x="3810" y="1436370"/>
                  </a:cubicBezTo>
                  <a:cubicBezTo>
                    <a:pt x="0" y="1419860"/>
                    <a:pt x="2540" y="1408430"/>
                    <a:pt x="8890" y="1394460"/>
                  </a:cubicBezTo>
                  <a:cubicBezTo>
                    <a:pt x="16510" y="1377950"/>
                    <a:pt x="33020" y="1356360"/>
                    <a:pt x="50800" y="1347470"/>
                  </a:cubicBezTo>
                  <a:cubicBezTo>
                    <a:pt x="67310" y="1338580"/>
                    <a:pt x="93980" y="1336040"/>
                    <a:pt x="113030" y="1339850"/>
                  </a:cubicBezTo>
                  <a:cubicBezTo>
                    <a:pt x="130810" y="1344930"/>
                    <a:pt x="146050" y="1355090"/>
                    <a:pt x="163830" y="1375410"/>
                  </a:cubicBezTo>
                  <a:cubicBezTo>
                    <a:pt x="203200" y="1419860"/>
                    <a:pt x="287020" y="1572260"/>
                    <a:pt x="298450" y="1630680"/>
                  </a:cubicBezTo>
                  <a:cubicBezTo>
                    <a:pt x="304800" y="1657350"/>
                    <a:pt x="302260" y="1675130"/>
                    <a:pt x="293370" y="1692910"/>
                  </a:cubicBezTo>
                  <a:cubicBezTo>
                    <a:pt x="285750" y="1710690"/>
                    <a:pt x="266700" y="1728470"/>
                    <a:pt x="248920" y="1736090"/>
                  </a:cubicBezTo>
                  <a:cubicBezTo>
                    <a:pt x="231140" y="1743710"/>
                    <a:pt x="204470" y="1744980"/>
                    <a:pt x="185420" y="1738630"/>
                  </a:cubicBezTo>
                  <a:cubicBezTo>
                    <a:pt x="167640" y="1732280"/>
                    <a:pt x="143510" y="1718310"/>
                    <a:pt x="137160" y="1699260"/>
                  </a:cubicBezTo>
                  <a:cubicBezTo>
                    <a:pt x="128270" y="1671320"/>
                    <a:pt x="151130" y="1609090"/>
                    <a:pt x="168910" y="1578610"/>
                  </a:cubicBezTo>
                  <a:cubicBezTo>
                    <a:pt x="182880" y="1554480"/>
                    <a:pt x="210820" y="1551940"/>
                    <a:pt x="222250" y="1522730"/>
                  </a:cubicBezTo>
                  <a:cubicBezTo>
                    <a:pt x="243840" y="1469390"/>
                    <a:pt x="212090" y="1339850"/>
                    <a:pt x="222250" y="1256030"/>
                  </a:cubicBezTo>
                  <a:cubicBezTo>
                    <a:pt x="232410" y="1181100"/>
                    <a:pt x="257810" y="1099820"/>
                    <a:pt x="279400" y="1045210"/>
                  </a:cubicBezTo>
                  <a:cubicBezTo>
                    <a:pt x="295910" y="1007110"/>
                    <a:pt x="328930" y="982980"/>
                    <a:pt x="331470" y="953770"/>
                  </a:cubicBezTo>
                  <a:cubicBezTo>
                    <a:pt x="334010" y="925830"/>
                    <a:pt x="321310" y="878840"/>
                    <a:pt x="303530" y="872490"/>
                  </a:cubicBezTo>
                  <a:cubicBezTo>
                    <a:pt x="287020" y="866140"/>
                    <a:pt x="224790" y="910590"/>
                    <a:pt x="226060" y="914400"/>
                  </a:cubicBezTo>
                  <a:cubicBezTo>
                    <a:pt x="229870" y="920750"/>
                    <a:pt x="556260" y="802640"/>
                    <a:pt x="687070" y="753110"/>
                  </a:cubicBezTo>
                  <a:cubicBezTo>
                    <a:pt x="786130" y="715010"/>
                    <a:pt x="887730" y="684530"/>
                    <a:pt x="944880" y="645160"/>
                  </a:cubicBezTo>
                  <a:cubicBezTo>
                    <a:pt x="979170" y="622300"/>
                    <a:pt x="995680" y="568960"/>
                    <a:pt x="1017270" y="571500"/>
                  </a:cubicBezTo>
                  <a:cubicBezTo>
                    <a:pt x="1037590" y="574040"/>
                    <a:pt x="1080770" y="643890"/>
                    <a:pt x="1070610" y="661670"/>
                  </a:cubicBezTo>
                  <a:cubicBezTo>
                    <a:pt x="1056640" y="685800"/>
                    <a:pt x="930910" y="675640"/>
                    <a:pt x="882650" y="666750"/>
                  </a:cubicBezTo>
                  <a:cubicBezTo>
                    <a:pt x="848360" y="661670"/>
                    <a:pt x="826770" y="650240"/>
                    <a:pt x="801370" y="633730"/>
                  </a:cubicBezTo>
                  <a:cubicBezTo>
                    <a:pt x="773430" y="614680"/>
                    <a:pt x="739140" y="581660"/>
                    <a:pt x="726440" y="553720"/>
                  </a:cubicBezTo>
                  <a:cubicBezTo>
                    <a:pt x="716280" y="529590"/>
                    <a:pt x="735330" y="496570"/>
                    <a:pt x="721360" y="476250"/>
                  </a:cubicBezTo>
                  <a:cubicBezTo>
                    <a:pt x="704850" y="452120"/>
                    <a:pt x="646430" y="449580"/>
                    <a:pt x="619760" y="429260"/>
                  </a:cubicBezTo>
                  <a:cubicBezTo>
                    <a:pt x="594360" y="410210"/>
                    <a:pt x="576580" y="389890"/>
                    <a:pt x="561340" y="359410"/>
                  </a:cubicBezTo>
                  <a:cubicBezTo>
                    <a:pt x="541020" y="316230"/>
                    <a:pt x="502920" y="217170"/>
                    <a:pt x="521970" y="186690"/>
                  </a:cubicBezTo>
                  <a:cubicBezTo>
                    <a:pt x="537210" y="163830"/>
                    <a:pt x="591820" y="157480"/>
                    <a:pt x="621030" y="165100"/>
                  </a:cubicBezTo>
                  <a:cubicBezTo>
                    <a:pt x="654050" y="175260"/>
                    <a:pt x="684530" y="210820"/>
                    <a:pt x="706120" y="247650"/>
                  </a:cubicBezTo>
                  <a:cubicBezTo>
                    <a:pt x="732790" y="295910"/>
                    <a:pt x="745490" y="378460"/>
                    <a:pt x="751840" y="441960"/>
                  </a:cubicBezTo>
                  <a:cubicBezTo>
                    <a:pt x="756920" y="500380"/>
                    <a:pt x="759460" y="570230"/>
                    <a:pt x="744220" y="613410"/>
                  </a:cubicBezTo>
                  <a:cubicBezTo>
                    <a:pt x="734060" y="642620"/>
                    <a:pt x="717550" y="666750"/>
                    <a:pt x="693420" y="679450"/>
                  </a:cubicBezTo>
                  <a:cubicBezTo>
                    <a:pt x="668020" y="694690"/>
                    <a:pt x="621030" y="698500"/>
                    <a:pt x="593090" y="690880"/>
                  </a:cubicBezTo>
                  <a:cubicBezTo>
                    <a:pt x="566420" y="683260"/>
                    <a:pt x="542290" y="659130"/>
                    <a:pt x="524510" y="637540"/>
                  </a:cubicBezTo>
                  <a:cubicBezTo>
                    <a:pt x="508000" y="618490"/>
                    <a:pt x="497840" y="595630"/>
                    <a:pt x="488950" y="570230"/>
                  </a:cubicBezTo>
                  <a:cubicBezTo>
                    <a:pt x="477520" y="541020"/>
                    <a:pt x="469900" y="505460"/>
                    <a:pt x="466090" y="472440"/>
                  </a:cubicBezTo>
                  <a:cubicBezTo>
                    <a:pt x="463550" y="441960"/>
                    <a:pt x="462280" y="403860"/>
                    <a:pt x="467360" y="381000"/>
                  </a:cubicBezTo>
                  <a:cubicBezTo>
                    <a:pt x="471170" y="364490"/>
                    <a:pt x="478790" y="353060"/>
                    <a:pt x="487680" y="342900"/>
                  </a:cubicBezTo>
                  <a:cubicBezTo>
                    <a:pt x="496570" y="332740"/>
                    <a:pt x="509270" y="322580"/>
                    <a:pt x="523240" y="317500"/>
                  </a:cubicBezTo>
                  <a:cubicBezTo>
                    <a:pt x="535940" y="312420"/>
                    <a:pt x="551180" y="309880"/>
                    <a:pt x="565150" y="312420"/>
                  </a:cubicBezTo>
                  <a:cubicBezTo>
                    <a:pt x="584200" y="316230"/>
                    <a:pt x="604520" y="325120"/>
                    <a:pt x="622300" y="341630"/>
                  </a:cubicBezTo>
                  <a:cubicBezTo>
                    <a:pt x="648970" y="369570"/>
                    <a:pt x="674370" y="427990"/>
                    <a:pt x="688340" y="476250"/>
                  </a:cubicBezTo>
                  <a:cubicBezTo>
                    <a:pt x="703580" y="527050"/>
                    <a:pt x="708660" y="590550"/>
                    <a:pt x="706120" y="638810"/>
                  </a:cubicBezTo>
                  <a:cubicBezTo>
                    <a:pt x="704850" y="678180"/>
                    <a:pt x="701040" y="708660"/>
                    <a:pt x="685800" y="745490"/>
                  </a:cubicBezTo>
                  <a:cubicBezTo>
                    <a:pt x="668020" y="792480"/>
                    <a:pt x="627380" y="858520"/>
                    <a:pt x="593090" y="890270"/>
                  </a:cubicBezTo>
                  <a:cubicBezTo>
                    <a:pt x="567690" y="914400"/>
                    <a:pt x="535940" y="938530"/>
                    <a:pt x="511810" y="935990"/>
                  </a:cubicBezTo>
                  <a:cubicBezTo>
                    <a:pt x="490220" y="932180"/>
                    <a:pt x="466090" y="902970"/>
                    <a:pt x="454660" y="878840"/>
                  </a:cubicBezTo>
                  <a:cubicBezTo>
                    <a:pt x="441960" y="853440"/>
                    <a:pt x="433070" y="814070"/>
                    <a:pt x="444500" y="786130"/>
                  </a:cubicBezTo>
                  <a:cubicBezTo>
                    <a:pt x="459740" y="749300"/>
                    <a:pt x="511810" y="721360"/>
                    <a:pt x="566420" y="690880"/>
                  </a:cubicBezTo>
                  <a:cubicBezTo>
                    <a:pt x="655320" y="640080"/>
                    <a:pt x="838200" y="576580"/>
                    <a:pt x="947420" y="542290"/>
                  </a:cubicBezTo>
                  <a:cubicBezTo>
                    <a:pt x="1027430" y="518160"/>
                    <a:pt x="1099820" y="499110"/>
                    <a:pt x="1160780" y="494030"/>
                  </a:cubicBezTo>
                  <a:cubicBezTo>
                    <a:pt x="1205230" y="490220"/>
                    <a:pt x="1239520" y="495300"/>
                    <a:pt x="1276350" y="501650"/>
                  </a:cubicBezTo>
                  <a:cubicBezTo>
                    <a:pt x="1310640" y="506730"/>
                    <a:pt x="1330960" y="513080"/>
                    <a:pt x="1374140" y="525780"/>
                  </a:cubicBezTo>
                  <a:cubicBezTo>
                    <a:pt x="1461770" y="553720"/>
                    <a:pt x="1637030" y="636270"/>
                    <a:pt x="1767840" y="671830"/>
                  </a:cubicBezTo>
                  <a:cubicBezTo>
                    <a:pt x="1892300" y="706120"/>
                    <a:pt x="2087880" y="717550"/>
                    <a:pt x="2142490" y="740410"/>
                  </a:cubicBezTo>
                  <a:cubicBezTo>
                    <a:pt x="2159000" y="748030"/>
                    <a:pt x="2165350" y="751840"/>
                    <a:pt x="2172970" y="762000"/>
                  </a:cubicBezTo>
                  <a:cubicBezTo>
                    <a:pt x="2183130" y="774700"/>
                    <a:pt x="2192020" y="796290"/>
                    <a:pt x="2192020" y="814070"/>
                  </a:cubicBezTo>
                  <a:cubicBezTo>
                    <a:pt x="2192020" y="830580"/>
                    <a:pt x="2181860" y="853440"/>
                    <a:pt x="2171700" y="864870"/>
                  </a:cubicBezTo>
                  <a:cubicBezTo>
                    <a:pt x="2164080" y="875030"/>
                    <a:pt x="2159000" y="881380"/>
                    <a:pt x="2141220" y="886460"/>
                  </a:cubicBezTo>
                  <a:cubicBezTo>
                    <a:pt x="2077720" y="905510"/>
                    <a:pt x="1812290" y="882650"/>
                    <a:pt x="1661160" y="887730"/>
                  </a:cubicBezTo>
                  <a:cubicBezTo>
                    <a:pt x="1526540" y="892810"/>
                    <a:pt x="1337310" y="924560"/>
                    <a:pt x="1280160" y="915670"/>
                  </a:cubicBezTo>
                  <a:cubicBezTo>
                    <a:pt x="1262380" y="913130"/>
                    <a:pt x="1256030" y="909320"/>
                    <a:pt x="1245870" y="901700"/>
                  </a:cubicBezTo>
                  <a:cubicBezTo>
                    <a:pt x="1234440" y="891540"/>
                    <a:pt x="1220470" y="871220"/>
                    <a:pt x="1216660" y="857250"/>
                  </a:cubicBezTo>
                  <a:cubicBezTo>
                    <a:pt x="1212850" y="844550"/>
                    <a:pt x="1214120" y="831850"/>
                    <a:pt x="1217930" y="820420"/>
                  </a:cubicBezTo>
                  <a:cubicBezTo>
                    <a:pt x="1223010" y="806450"/>
                    <a:pt x="1226820" y="795020"/>
                    <a:pt x="1249680" y="777240"/>
                  </a:cubicBezTo>
                  <a:cubicBezTo>
                    <a:pt x="1346200" y="698500"/>
                    <a:pt x="1940560" y="440690"/>
                    <a:pt x="2202180" y="340360"/>
                  </a:cubicBezTo>
                  <a:cubicBezTo>
                    <a:pt x="2376170" y="274320"/>
                    <a:pt x="2505710" y="236220"/>
                    <a:pt x="2647950" y="200660"/>
                  </a:cubicBezTo>
                  <a:cubicBezTo>
                    <a:pt x="2773680" y="168910"/>
                    <a:pt x="2929890" y="127000"/>
                    <a:pt x="3008630" y="132080"/>
                  </a:cubicBezTo>
                  <a:cubicBezTo>
                    <a:pt x="3046730" y="135890"/>
                    <a:pt x="3075940" y="140970"/>
                    <a:pt x="3092450" y="161290"/>
                  </a:cubicBezTo>
                  <a:cubicBezTo>
                    <a:pt x="3111500" y="184150"/>
                    <a:pt x="3119120" y="240030"/>
                    <a:pt x="3108960" y="269240"/>
                  </a:cubicBezTo>
                  <a:cubicBezTo>
                    <a:pt x="3100070" y="295910"/>
                    <a:pt x="3068320" y="313690"/>
                    <a:pt x="3041650" y="332740"/>
                  </a:cubicBezTo>
                  <a:cubicBezTo>
                    <a:pt x="3013710" y="354330"/>
                    <a:pt x="2984500" y="367030"/>
                    <a:pt x="2943860" y="389890"/>
                  </a:cubicBezTo>
                  <a:cubicBezTo>
                    <a:pt x="2877820" y="425450"/>
                    <a:pt x="2763520" y="491490"/>
                    <a:pt x="2686050" y="529590"/>
                  </a:cubicBezTo>
                  <a:cubicBezTo>
                    <a:pt x="2625090" y="558800"/>
                    <a:pt x="2585720" y="579120"/>
                    <a:pt x="2519680" y="601980"/>
                  </a:cubicBezTo>
                  <a:cubicBezTo>
                    <a:pt x="2430780" y="632460"/>
                    <a:pt x="2306320" y="671830"/>
                    <a:pt x="2198370" y="688340"/>
                  </a:cubicBezTo>
                  <a:cubicBezTo>
                    <a:pt x="2095500" y="704850"/>
                    <a:pt x="1974850" y="699770"/>
                    <a:pt x="1887220" y="702310"/>
                  </a:cubicBezTo>
                  <a:cubicBezTo>
                    <a:pt x="1822450" y="703580"/>
                    <a:pt x="1760220" y="711200"/>
                    <a:pt x="1719580" y="703580"/>
                  </a:cubicBezTo>
                  <a:cubicBezTo>
                    <a:pt x="1695450" y="699770"/>
                    <a:pt x="1677670" y="693420"/>
                    <a:pt x="1664970" y="681990"/>
                  </a:cubicBezTo>
                  <a:cubicBezTo>
                    <a:pt x="1653540" y="674370"/>
                    <a:pt x="1647190" y="661670"/>
                    <a:pt x="1642110" y="650240"/>
                  </a:cubicBezTo>
                  <a:cubicBezTo>
                    <a:pt x="1637030" y="637540"/>
                    <a:pt x="1635760" y="623570"/>
                    <a:pt x="1637030" y="610870"/>
                  </a:cubicBezTo>
                  <a:cubicBezTo>
                    <a:pt x="1638300" y="596900"/>
                    <a:pt x="1644650" y="584200"/>
                    <a:pt x="1651000" y="572770"/>
                  </a:cubicBezTo>
                  <a:cubicBezTo>
                    <a:pt x="1658620" y="562610"/>
                    <a:pt x="1663700" y="554990"/>
                    <a:pt x="1681480" y="546100"/>
                  </a:cubicBezTo>
                  <a:cubicBezTo>
                    <a:pt x="1729740" y="524510"/>
                    <a:pt x="1903730" y="523240"/>
                    <a:pt x="1995170" y="504190"/>
                  </a:cubicBezTo>
                  <a:cubicBezTo>
                    <a:pt x="2068830" y="488950"/>
                    <a:pt x="2113280" y="473710"/>
                    <a:pt x="2188210" y="449580"/>
                  </a:cubicBezTo>
                  <a:cubicBezTo>
                    <a:pt x="2297430" y="412750"/>
                    <a:pt x="2513330" y="311150"/>
                    <a:pt x="2584450" y="299720"/>
                  </a:cubicBezTo>
                  <a:cubicBezTo>
                    <a:pt x="2608580" y="295910"/>
                    <a:pt x="2622550" y="297180"/>
                    <a:pt x="2636520" y="302260"/>
                  </a:cubicBezTo>
                  <a:cubicBezTo>
                    <a:pt x="2647950" y="306070"/>
                    <a:pt x="2658110" y="313690"/>
                    <a:pt x="2664460" y="323850"/>
                  </a:cubicBezTo>
                  <a:cubicBezTo>
                    <a:pt x="2673350" y="336550"/>
                    <a:pt x="2682240" y="356870"/>
                    <a:pt x="2680970" y="374650"/>
                  </a:cubicBezTo>
                  <a:cubicBezTo>
                    <a:pt x="2678430" y="393700"/>
                    <a:pt x="2670810" y="415290"/>
                    <a:pt x="2645410" y="433070"/>
                  </a:cubicBezTo>
                  <a:cubicBezTo>
                    <a:pt x="2567940" y="487680"/>
                    <a:pt x="2213610" y="525780"/>
                    <a:pt x="2035810" y="553720"/>
                  </a:cubicBezTo>
                  <a:cubicBezTo>
                    <a:pt x="1897380" y="576580"/>
                    <a:pt x="1728470" y="613410"/>
                    <a:pt x="1663700" y="599440"/>
                  </a:cubicBezTo>
                  <a:cubicBezTo>
                    <a:pt x="1639570" y="593090"/>
                    <a:pt x="1626870" y="581660"/>
                    <a:pt x="1616710" y="568960"/>
                  </a:cubicBezTo>
                  <a:cubicBezTo>
                    <a:pt x="1609090" y="558800"/>
                    <a:pt x="1604010" y="546100"/>
                    <a:pt x="1602740" y="534670"/>
                  </a:cubicBezTo>
                  <a:cubicBezTo>
                    <a:pt x="1600200" y="521970"/>
                    <a:pt x="1600200" y="509270"/>
                    <a:pt x="1605280" y="496570"/>
                  </a:cubicBezTo>
                  <a:cubicBezTo>
                    <a:pt x="1611630" y="482600"/>
                    <a:pt x="1619250" y="464820"/>
                    <a:pt x="1640840" y="453390"/>
                  </a:cubicBezTo>
                  <a:cubicBezTo>
                    <a:pt x="1691640" y="427990"/>
                    <a:pt x="1845310" y="449580"/>
                    <a:pt x="1955800" y="435610"/>
                  </a:cubicBezTo>
                  <a:cubicBezTo>
                    <a:pt x="2078990" y="421640"/>
                    <a:pt x="2279650" y="358140"/>
                    <a:pt x="2345690" y="365760"/>
                  </a:cubicBezTo>
                  <a:cubicBezTo>
                    <a:pt x="2368550" y="368300"/>
                    <a:pt x="2379980" y="374650"/>
                    <a:pt x="2391410" y="384810"/>
                  </a:cubicBezTo>
                  <a:cubicBezTo>
                    <a:pt x="2402840" y="396240"/>
                    <a:pt x="2411730" y="414020"/>
                    <a:pt x="2413000" y="430530"/>
                  </a:cubicBezTo>
                  <a:cubicBezTo>
                    <a:pt x="2414270" y="445770"/>
                    <a:pt x="2407920" y="464820"/>
                    <a:pt x="2399030" y="477520"/>
                  </a:cubicBezTo>
                  <a:cubicBezTo>
                    <a:pt x="2388870" y="490220"/>
                    <a:pt x="2378710" y="496570"/>
                    <a:pt x="2357120" y="504190"/>
                  </a:cubicBezTo>
                  <a:cubicBezTo>
                    <a:pt x="2293620" y="524510"/>
                    <a:pt x="2110740" y="515620"/>
                    <a:pt x="1964690" y="528320"/>
                  </a:cubicBezTo>
                  <a:cubicBezTo>
                    <a:pt x="1775460" y="544830"/>
                    <a:pt x="1409700" y="610870"/>
                    <a:pt x="1319530" y="601980"/>
                  </a:cubicBezTo>
                  <a:cubicBezTo>
                    <a:pt x="1294130" y="599440"/>
                    <a:pt x="1283970" y="595630"/>
                    <a:pt x="1272540" y="586740"/>
                  </a:cubicBezTo>
                  <a:cubicBezTo>
                    <a:pt x="1261110" y="576580"/>
                    <a:pt x="1250950" y="558800"/>
                    <a:pt x="1248410" y="543560"/>
                  </a:cubicBezTo>
                  <a:cubicBezTo>
                    <a:pt x="1245870" y="529590"/>
                    <a:pt x="1249680" y="509270"/>
                    <a:pt x="1258570" y="496570"/>
                  </a:cubicBezTo>
                  <a:cubicBezTo>
                    <a:pt x="1266190" y="483870"/>
                    <a:pt x="1276350" y="474980"/>
                    <a:pt x="1296670" y="467360"/>
                  </a:cubicBezTo>
                  <a:cubicBezTo>
                    <a:pt x="1348740" y="449580"/>
                    <a:pt x="1487170" y="468630"/>
                    <a:pt x="1593850" y="455930"/>
                  </a:cubicBezTo>
                  <a:cubicBezTo>
                    <a:pt x="1719580" y="440690"/>
                    <a:pt x="1932940" y="373380"/>
                    <a:pt x="2002790" y="370840"/>
                  </a:cubicBezTo>
                  <a:cubicBezTo>
                    <a:pt x="2026920" y="369570"/>
                    <a:pt x="2037080" y="369570"/>
                    <a:pt x="2051050" y="377190"/>
                  </a:cubicBezTo>
                  <a:cubicBezTo>
                    <a:pt x="2063750" y="383540"/>
                    <a:pt x="2076450" y="400050"/>
                    <a:pt x="2082800" y="412750"/>
                  </a:cubicBezTo>
                  <a:cubicBezTo>
                    <a:pt x="2086610" y="422910"/>
                    <a:pt x="2087880" y="434340"/>
                    <a:pt x="2086610" y="445770"/>
                  </a:cubicBezTo>
                  <a:cubicBezTo>
                    <a:pt x="2085340" y="455930"/>
                    <a:pt x="2081530" y="467360"/>
                    <a:pt x="2075180" y="476250"/>
                  </a:cubicBezTo>
                  <a:cubicBezTo>
                    <a:pt x="2066290" y="486410"/>
                    <a:pt x="2058670" y="495300"/>
                    <a:pt x="2034540" y="502920"/>
                  </a:cubicBezTo>
                  <a:cubicBezTo>
                    <a:pt x="1941830" y="533400"/>
                    <a:pt x="1351280" y="544830"/>
                    <a:pt x="1271270" y="527050"/>
                  </a:cubicBezTo>
                  <a:cubicBezTo>
                    <a:pt x="1254760" y="524510"/>
                    <a:pt x="1250950" y="521970"/>
                    <a:pt x="1243330" y="514350"/>
                  </a:cubicBezTo>
                  <a:cubicBezTo>
                    <a:pt x="1234440" y="505460"/>
                    <a:pt x="1224280" y="488950"/>
                    <a:pt x="1221740" y="474980"/>
                  </a:cubicBezTo>
                  <a:cubicBezTo>
                    <a:pt x="1220470" y="461010"/>
                    <a:pt x="1224280" y="443230"/>
                    <a:pt x="1231900" y="430530"/>
                  </a:cubicBezTo>
                  <a:cubicBezTo>
                    <a:pt x="1239520" y="419100"/>
                    <a:pt x="1249680" y="410210"/>
                    <a:pt x="1267460" y="405130"/>
                  </a:cubicBezTo>
                  <a:cubicBezTo>
                    <a:pt x="1303020" y="394970"/>
                    <a:pt x="1365250" y="414020"/>
                    <a:pt x="1436370" y="412750"/>
                  </a:cubicBezTo>
                  <a:cubicBezTo>
                    <a:pt x="1559560" y="411480"/>
                    <a:pt x="1871980" y="360680"/>
                    <a:pt x="1945640" y="377190"/>
                  </a:cubicBezTo>
                  <a:cubicBezTo>
                    <a:pt x="1967230" y="381000"/>
                    <a:pt x="1976120" y="389890"/>
                    <a:pt x="1985010" y="398780"/>
                  </a:cubicBezTo>
                  <a:cubicBezTo>
                    <a:pt x="1992630" y="406400"/>
                    <a:pt x="1996440" y="416560"/>
                    <a:pt x="1997710" y="426720"/>
                  </a:cubicBezTo>
                  <a:cubicBezTo>
                    <a:pt x="2000250" y="435610"/>
                    <a:pt x="2000250" y="447040"/>
                    <a:pt x="1997710" y="457200"/>
                  </a:cubicBezTo>
                  <a:cubicBezTo>
                    <a:pt x="1992630" y="469900"/>
                    <a:pt x="1990090" y="482600"/>
                    <a:pt x="1969770" y="494030"/>
                  </a:cubicBezTo>
                  <a:cubicBezTo>
                    <a:pt x="1878330" y="546100"/>
                    <a:pt x="1108710" y="615950"/>
                    <a:pt x="1000760" y="593090"/>
                  </a:cubicBezTo>
                  <a:cubicBezTo>
                    <a:pt x="976630" y="588010"/>
                    <a:pt x="970280" y="580390"/>
                    <a:pt x="960120" y="568960"/>
                  </a:cubicBezTo>
                  <a:cubicBezTo>
                    <a:pt x="951230" y="557530"/>
                    <a:pt x="944880" y="539750"/>
                    <a:pt x="946150" y="524510"/>
                  </a:cubicBezTo>
                  <a:cubicBezTo>
                    <a:pt x="946150" y="510540"/>
                    <a:pt x="955040" y="492760"/>
                    <a:pt x="965200" y="482600"/>
                  </a:cubicBezTo>
                  <a:cubicBezTo>
                    <a:pt x="974090" y="472440"/>
                    <a:pt x="984250" y="467360"/>
                    <a:pt x="1007110" y="462280"/>
                  </a:cubicBezTo>
                  <a:cubicBezTo>
                    <a:pt x="1078230" y="445770"/>
                    <a:pt x="1348740" y="454660"/>
                    <a:pt x="1479550" y="447040"/>
                  </a:cubicBezTo>
                  <a:cubicBezTo>
                    <a:pt x="1574800" y="440690"/>
                    <a:pt x="1672590" y="415290"/>
                    <a:pt x="1724660" y="424180"/>
                  </a:cubicBezTo>
                  <a:cubicBezTo>
                    <a:pt x="1751330" y="427990"/>
                    <a:pt x="1769110" y="436880"/>
                    <a:pt x="1780540" y="449580"/>
                  </a:cubicBezTo>
                  <a:cubicBezTo>
                    <a:pt x="1790700" y="461010"/>
                    <a:pt x="1794510" y="481330"/>
                    <a:pt x="1793240" y="495300"/>
                  </a:cubicBezTo>
                  <a:cubicBezTo>
                    <a:pt x="1793240" y="505460"/>
                    <a:pt x="1790700" y="515620"/>
                    <a:pt x="1784350" y="524510"/>
                  </a:cubicBezTo>
                  <a:cubicBezTo>
                    <a:pt x="1774190" y="537210"/>
                    <a:pt x="1755140" y="551180"/>
                    <a:pt x="1731010" y="556260"/>
                  </a:cubicBezTo>
                  <a:cubicBezTo>
                    <a:pt x="1689100" y="565150"/>
                    <a:pt x="1626870" y="541020"/>
                    <a:pt x="1551940" y="535940"/>
                  </a:cubicBezTo>
                  <a:cubicBezTo>
                    <a:pt x="1421130" y="527050"/>
                    <a:pt x="1089660" y="546100"/>
                    <a:pt x="1013460" y="520700"/>
                  </a:cubicBezTo>
                  <a:cubicBezTo>
                    <a:pt x="991870" y="513080"/>
                    <a:pt x="982980" y="504190"/>
                    <a:pt x="974090" y="492760"/>
                  </a:cubicBezTo>
                  <a:cubicBezTo>
                    <a:pt x="967740" y="483870"/>
                    <a:pt x="963930" y="473710"/>
                    <a:pt x="962660" y="462280"/>
                  </a:cubicBezTo>
                  <a:cubicBezTo>
                    <a:pt x="962660" y="448310"/>
                    <a:pt x="967740" y="426720"/>
                    <a:pt x="975360" y="415290"/>
                  </a:cubicBezTo>
                  <a:cubicBezTo>
                    <a:pt x="981710" y="405130"/>
                    <a:pt x="985520" y="400050"/>
                    <a:pt x="999490" y="393700"/>
                  </a:cubicBezTo>
                  <a:cubicBezTo>
                    <a:pt x="1043940" y="373380"/>
                    <a:pt x="1230630" y="363220"/>
                    <a:pt x="1309370" y="345440"/>
                  </a:cubicBezTo>
                  <a:cubicBezTo>
                    <a:pt x="1358900" y="335280"/>
                    <a:pt x="1395730" y="309880"/>
                    <a:pt x="1430020" y="312420"/>
                  </a:cubicBezTo>
                  <a:cubicBezTo>
                    <a:pt x="1454150" y="313690"/>
                    <a:pt x="1480820" y="322580"/>
                    <a:pt x="1493520" y="337820"/>
                  </a:cubicBezTo>
                  <a:cubicBezTo>
                    <a:pt x="1506220" y="354330"/>
                    <a:pt x="1513840" y="386080"/>
                    <a:pt x="1507490" y="405130"/>
                  </a:cubicBezTo>
                  <a:cubicBezTo>
                    <a:pt x="1502410" y="425450"/>
                    <a:pt x="1487170" y="443230"/>
                    <a:pt x="1460500" y="455930"/>
                  </a:cubicBezTo>
                  <a:cubicBezTo>
                    <a:pt x="1400810" y="483870"/>
                    <a:pt x="1226820" y="482600"/>
                    <a:pt x="1113790" y="480060"/>
                  </a:cubicBezTo>
                  <a:cubicBezTo>
                    <a:pt x="1002030" y="476250"/>
                    <a:pt x="830580" y="463550"/>
                    <a:pt x="786130" y="439420"/>
                  </a:cubicBezTo>
                  <a:cubicBezTo>
                    <a:pt x="770890" y="431800"/>
                    <a:pt x="768350" y="424180"/>
                    <a:pt x="763270" y="412750"/>
                  </a:cubicBezTo>
                  <a:cubicBezTo>
                    <a:pt x="756920" y="398780"/>
                    <a:pt x="754380" y="374650"/>
                    <a:pt x="756920" y="359410"/>
                  </a:cubicBezTo>
                  <a:cubicBezTo>
                    <a:pt x="759460" y="346710"/>
                    <a:pt x="764540" y="336550"/>
                    <a:pt x="773430" y="327660"/>
                  </a:cubicBezTo>
                  <a:cubicBezTo>
                    <a:pt x="784860" y="317500"/>
                    <a:pt x="795020" y="309880"/>
                    <a:pt x="821690" y="303530"/>
                  </a:cubicBezTo>
                  <a:cubicBezTo>
                    <a:pt x="925830" y="278130"/>
                    <a:pt x="1520190" y="271780"/>
                    <a:pt x="1633220" y="298450"/>
                  </a:cubicBezTo>
                  <a:cubicBezTo>
                    <a:pt x="1664970" y="306070"/>
                    <a:pt x="1678940" y="312420"/>
                    <a:pt x="1690370" y="327660"/>
                  </a:cubicBezTo>
                  <a:cubicBezTo>
                    <a:pt x="1700530" y="344170"/>
                    <a:pt x="1705610" y="374650"/>
                    <a:pt x="1697990" y="392430"/>
                  </a:cubicBezTo>
                  <a:cubicBezTo>
                    <a:pt x="1691640" y="410210"/>
                    <a:pt x="1678940" y="421640"/>
                    <a:pt x="1651000" y="435610"/>
                  </a:cubicBezTo>
                  <a:cubicBezTo>
                    <a:pt x="1559560" y="476250"/>
                    <a:pt x="1096010" y="523240"/>
                    <a:pt x="1003300" y="514350"/>
                  </a:cubicBezTo>
                  <a:cubicBezTo>
                    <a:pt x="977900" y="511810"/>
                    <a:pt x="967740" y="509270"/>
                    <a:pt x="955040" y="499110"/>
                  </a:cubicBezTo>
                  <a:cubicBezTo>
                    <a:pt x="942340" y="488950"/>
                    <a:pt x="932180" y="471170"/>
                    <a:pt x="929640" y="455930"/>
                  </a:cubicBezTo>
                  <a:cubicBezTo>
                    <a:pt x="925830" y="439420"/>
                    <a:pt x="930910" y="419100"/>
                    <a:pt x="938530" y="405130"/>
                  </a:cubicBezTo>
                  <a:cubicBezTo>
                    <a:pt x="947420" y="392430"/>
                    <a:pt x="956310" y="382270"/>
                    <a:pt x="979170" y="374650"/>
                  </a:cubicBezTo>
                  <a:cubicBezTo>
                    <a:pt x="1041400" y="351790"/>
                    <a:pt x="1198880" y="375920"/>
                    <a:pt x="1374140" y="356870"/>
                  </a:cubicBezTo>
                  <a:cubicBezTo>
                    <a:pt x="1724660" y="317500"/>
                    <a:pt x="2546350" y="135890"/>
                    <a:pt x="2945130" y="77470"/>
                  </a:cubicBezTo>
                  <a:cubicBezTo>
                    <a:pt x="3190240" y="41910"/>
                    <a:pt x="3453130" y="0"/>
                    <a:pt x="3538220" y="10160"/>
                  </a:cubicBezTo>
                  <a:cubicBezTo>
                    <a:pt x="3562350" y="12700"/>
                    <a:pt x="3571240" y="17780"/>
                    <a:pt x="3582670" y="25400"/>
                  </a:cubicBezTo>
                  <a:cubicBezTo>
                    <a:pt x="3591560" y="31750"/>
                    <a:pt x="3597910" y="40640"/>
                    <a:pt x="3601720" y="50800"/>
                  </a:cubicBezTo>
                  <a:cubicBezTo>
                    <a:pt x="3605530" y="63500"/>
                    <a:pt x="3606800" y="85090"/>
                    <a:pt x="3602990" y="97790"/>
                  </a:cubicBezTo>
                  <a:cubicBezTo>
                    <a:pt x="3600450" y="109220"/>
                    <a:pt x="3597910" y="114300"/>
                    <a:pt x="3585210" y="124460"/>
                  </a:cubicBezTo>
                  <a:cubicBezTo>
                    <a:pt x="3542030" y="160020"/>
                    <a:pt x="3361690" y="224790"/>
                    <a:pt x="3209290" y="275590"/>
                  </a:cubicBezTo>
                  <a:cubicBezTo>
                    <a:pt x="2981960" y="351790"/>
                    <a:pt x="2442210" y="509270"/>
                    <a:pt x="2349500" y="511810"/>
                  </a:cubicBezTo>
                  <a:cubicBezTo>
                    <a:pt x="2330450" y="513080"/>
                    <a:pt x="2326640" y="511810"/>
                    <a:pt x="2316480" y="505460"/>
                  </a:cubicBezTo>
                  <a:cubicBezTo>
                    <a:pt x="2303780" y="499110"/>
                    <a:pt x="2287270" y="486410"/>
                    <a:pt x="2282190" y="471170"/>
                  </a:cubicBezTo>
                  <a:cubicBezTo>
                    <a:pt x="2275840" y="453390"/>
                    <a:pt x="2278380" y="422910"/>
                    <a:pt x="2286000" y="406400"/>
                  </a:cubicBezTo>
                  <a:cubicBezTo>
                    <a:pt x="2293620" y="392430"/>
                    <a:pt x="2302510" y="384810"/>
                    <a:pt x="2325370" y="375920"/>
                  </a:cubicBezTo>
                  <a:cubicBezTo>
                    <a:pt x="2406650" y="347980"/>
                    <a:pt x="2759710" y="377190"/>
                    <a:pt x="2938780" y="364490"/>
                  </a:cubicBezTo>
                  <a:cubicBezTo>
                    <a:pt x="3078480" y="354330"/>
                    <a:pt x="3249930" y="307340"/>
                    <a:pt x="3310890" y="318770"/>
                  </a:cubicBezTo>
                  <a:cubicBezTo>
                    <a:pt x="3333750" y="322580"/>
                    <a:pt x="3343910" y="330200"/>
                    <a:pt x="3352800" y="340360"/>
                  </a:cubicBezTo>
                  <a:cubicBezTo>
                    <a:pt x="3362960" y="351790"/>
                    <a:pt x="3369310" y="372110"/>
                    <a:pt x="3369310" y="384810"/>
                  </a:cubicBezTo>
                  <a:cubicBezTo>
                    <a:pt x="3370580" y="396240"/>
                    <a:pt x="3368040" y="406400"/>
                    <a:pt x="3361690" y="416560"/>
                  </a:cubicBezTo>
                  <a:cubicBezTo>
                    <a:pt x="3354070" y="427990"/>
                    <a:pt x="3348990" y="438150"/>
                    <a:pt x="3326130" y="447040"/>
                  </a:cubicBezTo>
                  <a:cubicBezTo>
                    <a:pt x="3219450" y="492760"/>
                    <a:pt x="2424430" y="553720"/>
                    <a:pt x="2292350" y="530860"/>
                  </a:cubicBezTo>
                  <a:cubicBezTo>
                    <a:pt x="2260600" y="524510"/>
                    <a:pt x="2246630" y="519430"/>
                    <a:pt x="2233930" y="504190"/>
                  </a:cubicBezTo>
                  <a:cubicBezTo>
                    <a:pt x="2222500" y="488950"/>
                    <a:pt x="2217420" y="458470"/>
                    <a:pt x="2223770" y="440690"/>
                  </a:cubicBezTo>
                  <a:cubicBezTo>
                    <a:pt x="2228850" y="422910"/>
                    <a:pt x="2245360" y="406400"/>
                    <a:pt x="2269490" y="394970"/>
                  </a:cubicBezTo>
                  <a:cubicBezTo>
                    <a:pt x="2311400" y="375920"/>
                    <a:pt x="2381250" y="387350"/>
                    <a:pt x="2472690" y="373380"/>
                  </a:cubicBezTo>
                  <a:cubicBezTo>
                    <a:pt x="2665730" y="345440"/>
                    <a:pt x="3257550" y="194310"/>
                    <a:pt x="3368040" y="199390"/>
                  </a:cubicBezTo>
                  <a:cubicBezTo>
                    <a:pt x="3393440" y="199390"/>
                    <a:pt x="3402330" y="203200"/>
                    <a:pt x="3413760" y="212090"/>
                  </a:cubicBezTo>
                  <a:cubicBezTo>
                    <a:pt x="3426460" y="220980"/>
                    <a:pt x="3436620" y="237490"/>
                    <a:pt x="3440430" y="251460"/>
                  </a:cubicBezTo>
                  <a:cubicBezTo>
                    <a:pt x="3442970" y="266700"/>
                    <a:pt x="3440430" y="285750"/>
                    <a:pt x="3432810" y="299720"/>
                  </a:cubicBezTo>
                  <a:cubicBezTo>
                    <a:pt x="3425190" y="312420"/>
                    <a:pt x="3415030" y="322580"/>
                    <a:pt x="3395980" y="330200"/>
                  </a:cubicBezTo>
                  <a:cubicBezTo>
                    <a:pt x="3359150" y="344170"/>
                    <a:pt x="3284220" y="335280"/>
                    <a:pt x="3210560" y="344170"/>
                  </a:cubicBezTo>
                  <a:cubicBezTo>
                    <a:pt x="3094990" y="359410"/>
                    <a:pt x="2840990" y="439420"/>
                    <a:pt x="2773680" y="422910"/>
                  </a:cubicBezTo>
                  <a:cubicBezTo>
                    <a:pt x="2750820" y="417830"/>
                    <a:pt x="2740660" y="405130"/>
                    <a:pt x="2731770" y="392430"/>
                  </a:cubicBezTo>
                  <a:cubicBezTo>
                    <a:pt x="2725420" y="383540"/>
                    <a:pt x="2721610" y="372110"/>
                    <a:pt x="2721610" y="359410"/>
                  </a:cubicBezTo>
                  <a:cubicBezTo>
                    <a:pt x="2720340" y="345440"/>
                    <a:pt x="2725420" y="323850"/>
                    <a:pt x="2735580" y="311150"/>
                  </a:cubicBezTo>
                  <a:cubicBezTo>
                    <a:pt x="2744470" y="298450"/>
                    <a:pt x="2754630" y="290830"/>
                    <a:pt x="2778760" y="283210"/>
                  </a:cubicBezTo>
                  <a:cubicBezTo>
                    <a:pt x="2857500" y="259080"/>
                    <a:pt x="3158490" y="269240"/>
                    <a:pt x="3332480" y="278130"/>
                  </a:cubicBezTo>
                  <a:cubicBezTo>
                    <a:pt x="3487420" y="284480"/>
                    <a:pt x="3688080" y="306070"/>
                    <a:pt x="3773170" y="323850"/>
                  </a:cubicBezTo>
                  <a:cubicBezTo>
                    <a:pt x="3807460" y="331470"/>
                    <a:pt x="3823970" y="332740"/>
                    <a:pt x="3846830" y="346710"/>
                  </a:cubicBezTo>
                  <a:cubicBezTo>
                    <a:pt x="3870960" y="361950"/>
                    <a:pt x="3896360" y="389890"/>
                    <a:pt x="3912870" y="415290"/>
                  </a:cubicBezTo>
                  <a:cubicBezTo>
                    <a:pt x="3930650" y="438150"/>
                    <a:pt x="3942080" y="466090"/>
                    <a:pt x="3950970" y="494030"/>
                  </a:cubicBezTo>
                  <a:cubicBezTo>
                    <a:pt x="3959860" y="520700"/>
                    <a:pt x="3963670" y="543560"/>
                    <a:pt x="3966210" y="576580"/>
                  </a:cubicBezTo>
                  <a:cubicBezTo>
                    <a:pt x="3971290" y="627380"/>
                    <a:pt x="3973830" y="701040"/>
                    <a:pt x="3966210" y="769620"/>
                  </a:cubicBezTo>
                  <a:cubicBezTo>
                    <a:pt x="3956050" y="852170"/>
                    <a:pt x="3930650" y="971550"/>
                    <a:pt x="3903980" y="1037590"/>
                  </a:cubicBezTo>
                  <a:cubicBezTo>
                    <a:pt x="3886200" y="1079500"/>
                    <a:pt x="3869690" y="1113790"/>
                    <a:pt x="3843020" y="1134110"/>
                  </a:cubicBezTo>
                  <a:cubicBezTo>
                    <a:pt x="3820160" y="1150620"/>
                    <a:pt x="3785870" y="1159510"/>
                    <a:pt x="3759200" y="1156970"/>
                  </a:cubicBezTo>
                  <a:cubicBezTo>
                    <a:pt x="3733800" y="1155700"/>
                    <a:pt x="3708400" y="1144270"/>
                    <a:pt x="3688080" y="1122680"/>
                  </a:cubicBezTo>
                  <a:cubicBezTo>
                    <a:pt x="3655060" y="1089660"/>
                    <a:pt x="3630930" y="1009650"/>
                    <a:pt x="3611880" y="952500"/>
                  </a:cubicBezTo>
                  <a:cubicBezTo>
                    <a:pt x="3595370" y="897890"/>
                    <a:pt x="3586480" y="836930"/>
                    <a:pt x="3578860" y="788670"/>
                  </a:cubicBezTo>
                  <a:cubicBezTo>
                    <a:pt x="3573780" y="749300"/>
                    <a:pt x="3566160" y="721360"/>
                    <a:pt x="3568700" y="684530"/>
                  </a:cubicBezTo>
                  <a:cubicBezTo>
                    <a:pt x="3572510" y="641350"/>
                    <a:pt x="3613150" y="548640"/>
                    <a:pt x="3606800" y="546100"/>
                  </a:cubicBezTo>
                  <a:cubicBezTo>
                    <a:pt x="3602990" y="543560"/>
                    <a:pt x="3568700" y="613410"/>
                    <a:pt x="3564890" y="612140"/>
                  </a:cubicBezTo>
                  <a:cubicBezTo>
                    <a:pt x="3562350" y="610870"/>
                    <a:pt x="3562350" y="600710"/>
                    <a:pt x="3564890" y="593090"/>
                  </a:cubicBezTo>
                  <a:cubicBezTo>
                    <a:pt x="3571240" y="577850"/>
                    <a:pt x="3591560" y="543560"/>
                    <a:pt x="3609340" y="533400"/>
                  </a:cubicBezTo>
                  <a:cubicBezTo>
                    <a:pt x="3625850" y="524510"/>
                    <a:pt x="3649980" y="523240"/>
                    <a:pt x="3666490" y="528320"/>
                  </a:cubicBezTo>
                  <a:cubicBezTo>
                    <a:pt x="3683000" y="533400"/>
                    <a:pt x="3699510" y="544830"/>
                    <a:pt x="3712210" y="562610"/>
                  </a:cubicBezTo>
                  <a:cubicBezTo>
                    <a:pt x="3729990" y="586740"/>
                    <a:pt x="3743960" y="629920"/>
                    <a:pt x="3752850" y="671830"/>
                  </a:cubicBezTo>
                  <a:cubicBezTo>
                    <a:pt x="3763010" y="722630"/>
                    <a:pt x="3763010" y="782320"/>
                    <a:pt x="3761740" y="845820"/>
                  </a:cubicBezTo>
                  <a:cubicBezTo>
                    <a:pt x="3760470" y="925830"/>
                    <a:pt x="3733800" y="1032510"/>
                    <a:pt x="3740150" y="1112520"/>
                  </a:cubicBezTo>
                  <a:cubicBezTo>
                    <a:pt x="3745230" y="1178560"/>
                    <a:pt x="3778250" y="1245870"/>
                    <a:pt x="3785870" y="1292860"/>
                  </a:cubicBezTo>
                  <a:cubicBezTo>
                    <a:pt x="3789680" y="1324610"/>
                    <a:pt x="3794760" y="1344930"/>
                    <a:pt x="3789680" y="1370330"/>
                  </a:cubicBezTo>
                  <a:cubicBezTo>
                    <a:pt x="3783330" y="1398270"/>
                    <a:pt x="3776980" y="1424940"/>
                    <a:pt x="3749040" y="1452880"/>
                  </a:cubicBezTo>
                  <a:cubicBezTo>
                    <a:pt x="3685540" y="1513840"/>
                    <a:pt x="3472180" y="1591310"/>
                    <a:pt x="3345180" y="1642110"/>
                  </a:cubicBezTo>
                  <a:cubicBezTo>
                    <a:pt x="3235960" y="1685290"/>
                    <a:pt x="3087370" y="1738630"/>
                    <a:pt x="3032760" y="1744980"/>
                  </a:cubicBezTo>
                  <a:cubicBezTo>
                    <a:pt x="3013710" y="1746250"/>
                    <a:pt x="3004820" y="1744980"/>
                    <a:pt x="2993390" y="1739900"/>
                  </a:cubicBezTo>
                  <a:cubicBezTo>
                    <a:pt x="2980690" y="1736090"/>
                    <a:pt x="2967990" y="1727200"/>
                    <a:pt x="2959100" y="1718310"/>
                  </a:cubicBezTo>
                  <a:cubicBezTo>
                    <a:pt x="2951480" y="1708150"/>
                    <a:pt x="2943860" y="1695450"/>
                    <a:pt x="2940050" y="1682750"/>
                  </a:cubicBezTo>
                  <a:cubicBezTo>
                    <a:pt x="2937510" y="1670050"/>
                    <a:pt x="2937510" y="1654810"/>
                    <a:pt x="2940050" y="1642110"/>
                  </a:cubicBezTo>
                  <a:cubicBezTo>
                    <a:pt x="2942590" y="1629410"/>
                    <a:pt x="2950210" y="1616710"/>
                    <a:pt x="2957830" y="1606550"/>
                  </a:cubicBezTo>
                  <a:cubicBezTo>
                    <a:pt x="2966720" y="1596390"/>
                    <a:pt x="2971800" y="1591310"/>
                    <a:pt x="2990850" y="1583690"/>
                  </a:cubicBezTo>
                  <a:cubicBezTo>
                    <a:pt x="3058160" y="1557020"/>
                    <a:pt x="3418840" y="1496060"/>
                    <a:pt x="3501390" y="1508760"/>
                  </a:cubicBezTo>
                  <a:cubicBezTo>
                    <a:pt x="3528060" y="1512570"/>
                    <a:pt x="3542030" y="1522730"/>
                    <a:pt x="3553460" y="1534160"/>
                  </a:cubicBezTo>
                  <a:cubicBezTo>
                    <a:pt x="3563620" y="1543050"/>
                    <a:pt x="3569970" y="1555750"/>
                    <a:pt x="3573780" y="1568450"/>
                  </a:cubicBezTo>
                  <a:cubicBezTo>
                    <a:pt x="3576320" y="1581150"/>
                    <a:pt x="3578860" y="1595120"/>
                    <a:pt x="3575050" y="1607820"/>
                  </a:cubicBezTo>
                  <a:cubicBezTo>
                    <a:pt x="3569970" y="1624330"/>
                    <a:pt x="3561080" y="1644650"/>
                    <a:pt x="3543300" y="1657350"/>
                  </a:cubicBezTo>
                  <a:cubicBezTo>
                    <a:pt x="3515360" y="1677670"/>
                    <a:pt x="3464560" y="1680210"/>
                    <a:pt x="3404870" y="1690370"/>
                  </a:cubicBezTo>
                  <a:cubicBezTo>
                    <a:pt x="3304540" y="1706880"/>
                    <a:pt x="3119120" y="1723390"/>
                    <a:pt x="2988310" y="1731010"/>
                  </a:cubicBezTo>
                  <a:cubicBezTo>
                    <a:pt x="2871470" y="1737360"/>
                    <a:pt x="2719070" y="1746250"/>
                    <a:pt x="2655570" y="1734820"/>
                  </a:cubicBezTo>
                  <a:cubicBezTo>
                    <a:pt x="2628900" y="1729740"/>
                    <a:pt x="2614930" y="1727200"/>
                    <a:pt x="2602230" y="1714500"/>
                  </a:cubicBezTo>
                  <a:cubicBezTo>
                    <a:pt x="2586990" y="1699260"/>
                    <a:pt x="2571750" y="1666240"/>
                    <a:pt x="2575560" y="1643380"/>
                  </a:cubicBezTo>
                  <a:cubicBezTo>
                    <a:pt x="2578100" y="1621790"/>
                    <a:pt x="2590800" y="1598930"/>
                    <a:pt x="2617470" y="1582420"/>
                  </a:cubicBezTo>
                  <a:cubicBezTo>
                    <a:pt x="2675890" y="1546860"/>
                    <a:pt x="2858770" y="1554480"/>
                    <a:pt x="2965450" y="1534160"/>
                  </a:cubicBezTo>
                  <a:cubicBezTo>
                    <a:pt x="3056890" y="1516380"/>
                    <a:pt x="3167380" y="1499870"/>
                    <a:pt x="3219450" y="1471930"/>
                  </a:cubicBezTo>
                  <a:cubicBezTo>
                    <a:pt x="3247390" y="1456690"/>
                    <a:pt x="3253740" y="1426210"/>
                    <a:pt x="3275330" y="1421130"/>
                  </a:cubicBezTo>
                  <a:cubicBezTo>
                    <a:pt x="3296920" y="1414780"/>
                    <a:pt x="3331210" y="1423670"/>
                    <a:pt x="3347720" y="1437640"/>
                  </a:cubicBezTo>
                  <a:cubicBezTo>
                    <a:pt x="3365500" y="1451610"/>
                    <a:pt x="3374390" y="1490980"/>
                    <a:pt x="3375660" y="1507490"/>
                  </a:cubicBezTo>
                  <a:cubicBezTo>
                    <a:pt x="3376930" y="1515110"/>
                    <a:pt x="3376930" y="1520190"/>
                    <a:pt x="3371850" y="1526540"/>
                  </a:cubicBezTo>
                  <a:cubicBezTo>
                    <a:pt x="3359150" y="1541780"/>
                    <a:pt x="3318510" y="1555750"/>
                    <a:pt x="3267710" y="1574800"/>
                  </a:cubicBezTo>
                  <a:cubicBezTo>
                    <a:pt x="3136900" y="1623060"/>
                    <a:pt x="2759710" y="1725930"/>
                    <a:pt x="2550160" y="1776730"/>
                  </a:cubicBezTo>
                  <a:cubicBezTo>
                    <a:pt x="2391410" y="1816100"/>
                    <a:pt x="2197100" y="1870710"/>
                    <a:pt x="2124710" y="1865630"/>
                  </a:cubicBezTo>
                  <a:cubicBezTo>
                    <a:pt x="2100580" y="1864360"/>
                    <a:pt x="2087880" y="1859280"/>
                    <a:pt x="2076450" y="1849120"/>
                  </a:cubicBezTo>
                  <a:cubicBezTo>
                    <a:pt x="2063750" y="1838960"/>
                    <a:pt x="2053590" y="1818640"/>
                    <a:pt x="2049780" y="1804670"/>
                  </a:cubicBezTo>
                  <a:cubicBezTo>
                    <a:pt x="2047240" y="1791970"/>
                    <a:pt x="2048510" y="1780540"/>
                    <a:pt x="2052320" y="1769110"/>
                  </a:cubicBezTo>
                  <a:cubicBezTo>
                    <a:pt x="2058670" y="1755140"/>
                    <a:pt x="2068830" y="1739900"/>
                    <a:pt x="2085340" y="1729740"/>
                  </a:cubicBezTo>
                  <a:cubicBezTo>
                    <a:pt x="2112010" y="1713230"/>
                    <a:pt x="2156460" y="1718310"/>
                    <a:pt x="2204720" y="1699260"/>
                  </a:cubicBezTo>
                  <a:cubicBezTo>
                    <a:pt x="2286000" y="1668780"/>
                    <a:pt x="2421890" y="1591310"/>
                    <a:pt x="2519680" y="1532890"/>
                  </a:cubicBezTo>
                  <a:cubicBezTo>
                    <a:pt x="2611120" y="1478280"/>
                    <a:pt x="2726690" y="1348740"/>
                    <a:pt x="2774950" y="1361440"/>
                  </a:cubicBezTo>
                  <a:cubicBezTo>
                    <a:pt x="2801620" y="1367790"/>
                    <a:pt x="2832100" y="1424940"/>
                    <a:pt x="2820670" y="1445260"/>
                  </a:cubicBezTo>
                  <a:cubicBezTo>
                    <a:pt x="2797810" y="1483360"/>
                    <a:pt x="2495550" y="1474470"/>
                    <a:pt x="2430780" y="1455420"/>
                  </a:cubicBezTo>
                  <a:cubicBezTo>
                    <a:pt x="2405380" y="1447800"/>
                    <a:pt x="2393950" y="1436370"/>
                    <a:pt x="2383790" y="1423670"/>
                  </a:cubicBezTo>
                  <a:cubicBezTo>
                    <a:pt x="2374900" y="1412240"/>
                    <a:pt x="2371090" y="1400810"/>
                    <a:pt x="2369820" y="1388110"/>
                  </a:cubicBezTo>
                  <a:cubicBezTo>
                    <a:pt x="2368550" y="1371600"/>
                    <a:pt x="2374900" y="1346200"/>
                    <a:pt x="2383790" y="1332230"/>
                  </a:cubicBezTo>
                  <a:cubicBezTo>
                    <a:pt x="2390140" y="1320800"/>
                    <a:pt x="2397760" y="1313180"/>
                    <a:pt x="2411730" y="1306830"/>
                  </a:cubicBezTo>
                  <a:cubicBezTo>
                    <a:pt x="2437130" y="1295400"/>
                    <a:pt x="2481580" y="1304290"/>
                    <a:pt x="2528570" y="1294130"/>
                  </a:cubicBezTo>
                  <a:cubicBezTo>
                    <a:pt x="2611120" y="1275080"/>
                    <a:pt x="2738120" y="1230630"/>
                    <a:pt x="2853690" y="1181100"/>
                  </a:cubicBezTo>
                  <a:cubicBezTo>
                    <a:pt x="2994660" y="1121410"/>
                    <a:pt x="3246120" y="966470"/>
                    <a:pt x="3310890" y="952500"/>
                  </a:cubicBezTo>
                  <a:cubicBezTo>
                    <a:pt x="3327400" y="948690"/>
                    <a:pt x="3333750" y="948690"/>
                    <a:pt x="3343910" y="952500"/>
                  </a:cubicBezTo>
                  <a:cubicBezTo>
                    <a:pt x="3357880" y="957580"/>
                    <a:pt x="3375660" y="967740"/>
                    <a:pt x="3383280" y="981710"/>
                  </a:cubicBezTo>
                  <a:cubicBezTo>
                    <a:pt x="3392170" y="996950"/>
                    <a:pt x="3398520" y="1022350"/>
                    <a:pt x="3389630" y="1043940"/>
                  </a:cubicBezTo>
                  <a:cubicBezTo>
                    <a:pt x="3375660" y="1080770"/>
                    <a:pt x="3310890" y="1117600"/>
                    <a:pt x="3255010" y="1155700"/>
                  </a:cubicBezTo>
                  <a:cubicBezTo>
                    <a:pt x="3180080" y="1206500"/>
                    <a:pt x="3093720" y="1253490"/>
                    <a:pt x="2969260" y="1315720"/>
                  </a:cubicBezTo>
                  <a:cubicBezTo>
                    <a:pt x="2747010" y="1426210"/>
                    <a:pt x="2122170" y="1714500"/>
                    <a:pt x="2024380" y="1724660"/>
                  </a:cubicBezTo>
                  <a:cubicBezTo>
                    <a:pt x="2007870" y="1727200"/>
                    <a:pt x="2002790" y="1724660"/>
                    <a:pt x="1993900" y="1719580"/>
                  </a:cubicBezTo>
                  <a:cubicBezTo>
                    <a:pt x="1981200" y="1713230"/>
                    <a:pt x="1965960" y="1699260"/>
                    <a:pt x="1959610" y="1685290"/>
                  </a:cubicBezTo>
                  <a:cubicBezTo>
                    <a:pt x="1954530" y="1672590"/>
                    <a:pt x="1953260" y="1652270"/>
                    <a:pt x="1957070" y="1638300"/>
                  </a:cubicBezTo>
                  <a:cubicBezTo>
                    <a:pt x="1962150" y="1624330"/>
                    <a:pt x="1968500" y="1616710"/>
                    <a:pt x="1986280" y="1601470"/>
                  </a:cubicBezTo>
                  <a:cubicBezTo>
                    <a:pt x="2045970" y="1553210"/>
                    <a:pt x="2393950" y="1351280"/>
                    <a:pt x="2429510" y="1377950"/>
                  </a:cubicBezTo>
                  <a:cubicBezTo>
                    <a:pt x="2444750" y="1390650"/>
                    <a:pt x="2425700" y="1449070"/>
                    <a:pt x="2410460" y="1471930"/>
                  </a:cubicBezTo>
                  <a:cubicBezTo>
                    <a:pt x="2396490" y="1492250"/>
                    <a:pt x="2368550" y="1512570"/>
                    <a:pt x="2346960" y="1513840"/>
                  </a:cubicBezTo>
                  <a:cubicBezTo>
                    <a:pt x="2325370" y="1516380"/>
                    <a:pt x="2293620" y="1501140"/>
                    <a:pt x="2280920" y="1484630"/>
                  </a:cubicBezTo>
                  <a:cubicBezTo>
                    <a:pt x="2268220" y="1466850"/>
                    <a:pt x="2261870" y="1433830"/>
                    <a:pt x="2269490" y="1413510"/>
                  </a:cubicBezTo>
                  <a:cubicBezTo>
                    <a:pt x="2275840" y="1393190"/>
                    <a:pt x="2297430" y="1369060"/>
                    <a:pt x="2320290" y="1362710"/>
                  </a:cubicBezTo>
                  <a:cubicBezTo>
                    <a:pt x="2348230" y="1355090"/>
                    <a:pt x="2385060" y="1381760"/>
                    <a:pt x="2428240" y="1388110"/>
                  </a:cubicBezTo>
                  <a:cubicBezTo>
                    <a:pt x="2493010" y="1398270"/>
                    <a:pt x="2627630" y="1389380"/>
                    <a:pt x="2675890" y="1405890"/>
                  </a:cubicBezTo>
                  <a:cubicBezTo>
                    <a:pt x="2700020" y="1414780"/>
                    <a:pt x="2712720" y="1424940"/>
                    <a:pt x="2722880" y="1438910"/>
                  </a:cubicBezTo>
                  <a:cubicBezTo>
                    <a:pt x="2733040" y="1454150"/>
                    <a:pt x="2739390" y="1477010"/>
                    <a:pt x="2735580" y="1494790"/>
                  </a:cubicBezTo>
                  <a:cubicBezTo>
                    <a:pt x="2731770" y="1516380"/>
                    <a:pt x="2713990" y="1540510"/>
                    <a:pt x="2692400" y="1557020"/>
                  </a:cubicBezTo>
                  <a:cubicBezTo>
                    <a:pt x="2665730" y="1576070"/>
                    <a:pt x="2621280" y="1576070"/>
                    <a:pt x="2578100" y="1593850"/>
                  </a:cubicBezTo>
                  <a:cubicBezTo>
                    <a:pt x="2515870" y="1617980"/>
                    <a:pt x="2407920" y="1690370"/>
                    <a:pt x="2357120" y="1697990"/>
                  </a:cubicBezTo>
                  <a:cubicBezTo>
                    <a:pt x="2332990" y="1701800"/>
                    <a:pt x="2315210" y="1700530"/>
                    <a:pt x="2299970" y="1690370"/>
                  </a:cubicBezTo>
                  <a:cubicBezTo>
                    <a:pt x="2280920" y="1677670"/>
                    <a:pt x="2259330" y="1648460"/>
                    <a:pt x="2258060" y="1625600"/>
                  </a:cubicBezTo>
                  <a:cubicBezTo>
                    <a:pt x="2255520" y="1602740"/>
                    <a:pt x="2264410" y="1577340"/>
                    <a:pt x="2286000" y="1554480"/>
                  </a:cubicBezTo>
                  <a:cubicBezTo>
                    <a:pt x="2334260" y="1507490"/>
                    <a:pt x="2520950" y="1456690"/>
                    <a:pt x="2603500" y="1431290"/>
                  </a:cubicBezTo>
                  <a:cubicBezTo>
                    <a:pt x="2653030" y="1416050"/>
                    <a:pt x="2693670" y="1403350"/>
                    <a:pt x="2726690" y="1403350"/>
                  </a:cubicBezTo>
                  <a:cubicBezTo>
                    <a:pt x="2749550" y="1403350"/>
                    <a:pt x="2767330" y="1403350"/>
                    <a:pt x="2782570" y="1413510"/>
                  </a:cubicBezTo>
                  <a:cubicBezTo>
                    <a:pt x="2800350" y="1426210"/>
                    <a:pt x="2818130" y="1456690"/>
                    <a:pt x="2820670" y="1478280"/>
                  </a:cubicBezTo>
                  <a:cubicBezTo>
                    <a:pt x="2823210" y="1496060"/>
                    <a:pt x="2813050" y="1518920"/>
                    <a:pt x="2802890" y="1531620"/>
                  </a:cubicBezTo>
                  <a:cubicBezTo>
                    <a:pt x="2795270" y="1543050"/>
                    <a:pt x="2787650" y="1549400"/>
                    <a:pt x="2772410" y="1555750"/>
                  </a:cubicBezTo>
                  <a:cubicBezTo>
                    <a:pt x="2745740" y="1565910"/>
                    <a:pt x="2687320" y="1558290"/>
                    <a:pt x="2642870" y="1564640"/>
                  </a:cubicBezTo>
                  <a:cubicBezTo>
                    <a:pt x="2594610" y="1572260"/>
                    <a:pt x="2553970" y="1590040"/>
                    <a:pt x="2490470" y="1600200"/>
                  </a:cubicBezTo>
                  <a:cubicBezTo>
                    <a:pt x="2388870" y="1614170"/>
                    <a:pt x="2160270" y="1635760"/>
                    <a:pt x="2091690" y="1626870"/>
                  </a:cubicBezTo>
                  <a:cubicBezTo>
                    <a:pt x="2066290" y="1623060"/>
                    <a:pt x="2052320" y="1617980"/>
                    <a:pt x="2040890" y="1609090"/>
                  </a:cubicBezTo>
                  <a:cubicBezTo>
                    <a:pt x="2030730" y="1601470"/>
                    <a:pt x="2021840" y="1592580"/>
                    <a:pt x="2019300" y="1579880"/>
                  </a:cubicBezTo>
                  <a:cubicBezTo>
                    <a:pt x="2014220" y="1562100"/>
                    <a:pt x="2015490" y="1526540"/>
                    <a:pt x="2024380" y="1510030"/>
                  </a:cubicBezTo>
                  <a:cubicBezTo>
                    <a:pt x="2033270" y="1494790"/>
                    <a:pt x="2043430" y="1490980"/>
                    <a:pt x="2067560" y="1477010"/>
                  </a:cubicBezTo>
                  <a:cubicBezTo>
                    <a:pt x="2159000" y="1428750"/>
                    <a:pt x="2583180" y="1308100"/>
                    <a:pt x="2762250" y="1225550"/>
                  </a:cubicBezTo>
                  <a:cubicBezTo>
                    <a:pt x="2881630" y="1170940"/>
                    <a:pt x="3031490" y="1046480"/>
                    <a:pt x="3049270" y="1062990"/>
                  </a:cubicBezTo>
                  <a:cubicBezTo>
                    <a:pt x="3059430" y="1071880"/>
                    <a:pt x="3045460" y="1121410"/>
                    <a:pt x="3016250" y="1144270"/>
                  </a:cubicBezTo>
                  <a:cubicBezTo>
                    <a:pt x="2938780" y="1203960"/>
                    <a:pt x="2486660" y="1245870"/>
                    <a:pt x="2395220" y="1223010"/>
                  </a:cubicBezTo>
                  <a:cubicBezTo>
                    <a:pt x="2366010" y="1215390"/>
                    <a:pt x="2352040" y="1201420"/>
                    <a:pt x="2341880" y="1184910"/>
                  </a:cubicBezTo>
                  <a:cubicBezTo>
                    <a:pt x="2334260" y="1172210"/>
                    <a:pt x="2334260" y="1150620"/>
                    <a:pt x="2336800" y="1136650"/>
                  </a:cubicBezTo>
                  <a:cubicBezTo>
                    <a:pt x="2339340" y="1125220"/>
                    <a:pt x="2341880" y="1117600"/>
                    <a:pt x="2353310" y="1107440"/>
                  </a:cubicBezTo>
                  <a:cubicBezTo>
                    <a:pt x="2381250" y="1082040"/>
                    <a:pt x="2461260" y="1056640"/>
                    <a:pt x="2545080" y="1028700"/>
                  </a:cubicBezTo>
                  <a:cubicBezTo>
                    <a:pt x="2696210" y="981710"/>
                    <a:pt x="3101340" y="881380"/>
                    <a:pt x="3194050" y="878840"/>
                  </a:cubicBezTo>
                  <a:cubicBezTo>
                    <a:pt x="3218180" y="878840"/>
                    <a:pt x="3228340" y="880110"/>
                    <a:pt x="3241040" y="887730"/>
                  </a:cubicBezTo>
                  <a:cubicBezTo>
                    <a:pt x="3253740" y="895350"/>
                    <a:pt x="3266440" y="910590"/>
                    <a:pt x="3270250" y="925830"/>
                  </a:cubicBezTo>
                  <a:cubicBezTo>
                    <a:pt x="3275330" y="939800"/>
                    <a:pt x="3274060" y="960120"/>
                    <a:pt x="3267710" y="974090"/>
                  </a:cubicBezTo>
                  <a:cubicBezTo>
                    <a:pt x="3261360" y="986790"/>
                    <a:pt x="3255010" y="995680"/>
                    <a:pt x="3233420" y="1007110"/>
                  </a:cubicBezTo>
                  <a:cubicBezTo>
                    <a:pt x="3157220" y="1049020"/>
                    <a:pt x="2777490" y="1113790"/>
                    <a:pt x="2612390" y="1141730"/>
                  </a:cubicBezTo>
                  <a:cubicBezTo>
                    <a:pt x="2504440" y="1159510"/>
                    <a:pt x="2391410" y="1184910"/>
                    <a:pt x="2344420" y="1174750"/>
                  </a:cubicBezTo>
                  <a:cubicBezTo>
                    <a:pt x="2325370" y="1169670"/>
                    <a:pt x="2316480" y="1162050"/>
                    <a:pt x="2308860" y="1150620"/>
                  </a:cubicBezTo>
                  <a:cubicBezTo>
                    <a:pt x="2299970" y="1140460"/>
                    <a:pt x="2293620" y="1125220"/>
                    <a:pt x="2293620" y="1109980"/>
                  </a:cubicBezTo>
                  <a:cubicBezTo>
                    <a:pt x="2294890" y="1092200"/>
                    <a:pt x="2307590" y="1064260"/>
                    <a:pt x="2322830" y="1054100"/>
                  </a:cubicBezTo>
                  <a:cubicBezTo>
                    <a:pt x="2338070" y="1043940"/>
                    <a:pt x="2368550" y="1040130"/>
                    <a:pt x="2385060" y="1046480"/>
                  </a:cubicBezTo>
                  <a:cubicBezTo>
                    <a:pt x="2402840" y="1052830"/>
                    <a:pt x="2423160" y="1075690"/>
                    <a:pt x="2426970" y="1093470"/>
                  </a:cubicBezTo>
                  <a:cubicBezTo>
                    <a:pt x="2430780" y="1112520"/>
                    <a:pt x="2421890" y="1141730"/>
                    <a:pt x="2410460" y="1154430"/>
                  </a:cubicBezTo>
                  <a:cubicBezTo>
                    <a:pt x="2401570" y="1165860"/>
                    <a:pt x="2386330" y="1173480"/>
                    <a:pt x="2373630" y="1176020"/>
                  </a:cubicBezTo>
                  <a:cubicBezTo>
                    <a:pt x="2359660" y="1178560"/>
                    <a:pt x="2343150" y="1176020"/>
                    <a:pt x="2330450" y="1169670"/>
                  </a:cubicBezTo>
                  <a:cubicBezTo>
                    <a:pt x="2319020" y="1163320"/>
                    <a:pt x="2306320" y="1150620"/>
                    <a:pt x="2301240" y="1137920"/>
                  </a:cubicBezTo>
                  <a:cubicBezTo>
                    <a:pt x="2294890" y="1126490"/>
                    <a:pt x="2291080" y="1109980"/>
                    <a:pt x="2294890" y="1096010"/>
                  </a:cubicBezTo>
                  <a:cubicBezTo>
                    <a:pt x="2299970" y="1079500"/>
                    <a:pt x="2312670" y="1059180"/>
                    <a:pt x="2335530" y="1046480"/>
                  </a:cubicBezTo>
                  <a:cubicBezTo>
                    <a:pt x="2381250" y="1022350"/>
                    <a:pt x="2482850" y="1035050"/>
                    <a:pt x="2583180" y="1017270"/>
                  </a:cubicBezTo>
                  <a:cubicBezTo>
                    <a:pt x="2741930" y="989330"/>
                    <a:pt x="3116580" y="885190"/>
                    <a:pt x="3194050" y="878840"/>
                  </a:cubicBezTo>
                  <a:cubicBezTo>
                    <a:pt x="3210560" y="877570"/>
                    <a:pt x="3215640" y="876300"/>
                    <a:pt x="3225800" y="881380"/>
                  </a:cubicBezTo>
                  <a:cubicBezTo>
                    <a:pt x="3238500" y="885190"/>
                    <a:pt x="3256280" y="899160"/>
                    <a:pt x="3263900" y="910590"/>
                  </a:cubicBezTo>
                  <a:cubicBezTo>
                    <a:pt x="3270250" y="919480"/>
                    <a:pt x="3274060" y="929640"/>
                    <a:pt x="3274060" y="941070"/>
                  </a:cubicBezTo>
                  <a:cubicBezTo>
                    <a:pt x="3274060" y="955040"/>
                    <a:pt x="3268980" y="975360"/>
                    <a:pt x="3258820" y="988060"/>
                  </a:cubicBezTo>
                  <a:cubicBezTo>
                    <a:pt x="3249930" y="999490"/>
                    <a:pt x="3239770" y="1004570"/>
                    <a:pt x="3218180" y="1012190"/>
                  </a:cubicBezTo>
                  <a:cubicBezTo>
                    <a:pt x="3158490" y="1035050"/>
                    <a:pt x="2987040" y="1051560"/>
                    <a:pt x="2862580" y="1083310"/>
                  </a:cubicBezTo>
                  <a:cubicBezTo>
                    <a:pt x="2720340" y="1120140"/>
                    <a:pt x="2485390" y="1221740"/>
                    <a:pt x="2411730" y="1223010"/>
                  </a:cubicBezTo>
                  <a:cubicBezTo>
                    <a:pt x="2387600" y="1223010"/>
                    <a:pt x="2376170" y="1219200"/>
                    <a:pt x="2363470" y="1210310"/>
                  </a:cubicBezTo>
                  <a:cubicBezTo>
                    <a:pt x="2352040" y="1201420"/>
                    <a:pt x="2340610" y="1184910"/>
                    <a:pt x="2336800" y="1169670"/>
                  </a:cubicBezTo>
                  <a:cubicBezTo>
                    <a:pt x="2332990" y="1154430"/>
                    <a:pt x="2335530" y="1134110"/>
                    <a:pt x="2343150" y="1121410"/>
                  </a:cubicBezTo>
                  <a:cubicBezTo>
                    <a:pt x="2350770" y="1107440"/>
                    <a:pt x="2360930" y="1097280"/>
                    <a:pt x="2381250" y="1088390"/>
                  </a:cubicBezTo>
                  <a:cubicBezTo>
                    <a:pt x="2421890" y="1071880"/>
                    <a:pt x="2513330" y="1080770"/>
                    <a:pt x="2598420" y="1069340"/>
                  </a:cubicBezTo>
                  <a:cubicBezTo>
                    <a:pt x="2725420" y="1052830"/>
                    <a:pt x="2957830" y="977900"/>
                    <a:pt x="3063240" y="990600"/>
                  </a:cubicBezTo>
                  <a:cubicBezTo>
                    <a:pt x="3120390" y="998220"/>
                    <a:pt x="3181350" y="1018540"/>
                    <a:pt x="3191510" y="1047750"/>
                  </a:cubicBezTo>
                  <a:cubicBezTo>
                    <a:pt x="3201670" y="1078230"/>
                    <a:pt x="3159760" y="1132840"/>
                    <a:pt x="3119120" y="1172210"/>
                  </a:cubicBezTo>
                  <a:cubicBezTo>
                    <a:pt x="3055620" y="1233170"/>
                    <a:pt x="2932430" y="1282700"/>
                    <a:pt x="2810510" y="1341120"/>
                  </a:cubicBezTo>
                  <a:cubicBezTo>
                    <a:pt x="2644140" y="1421130"/>
                    <a:pt x="2321560" y="1550670"/>
                    <a:pt x="2199640" y="1593850"/>
                  </a:cubicBezTo>
                  <a:cubicBezTo>
                    <a:pt x="2150110" y="1611630"/>
                    <a:pt x="2118360" y="1625600"/>
                    <a:pt x="2091690" y="1626870"/>
                  </a:cubicBezTo>
                  <a:cubicBezTo>
                    <a:pt x="2076450" y="1626870"/>
                    <a:pt x="2067560" y="1625600"/>
                    <a:pt x="2056130" y="1619250"/>
                  </a:cubicBezTo>
                  <a:cubicBezTo>
                    <a:pt x="2042160" y="1611630"/>
                    <a:pt x="2024380" y="1596390"/>
                    <a:pt x="2019300" y="1579880"/>
                  </a:cubicBezTo>
                  <a:cubicBezTo>
                    <a:pt x="2011680" y="1560830"/>
                    <a:pt x="2014220" y="1526540"/>
                    <a:pt x="2024380" y="1510030"/>
                  </a:cubicBezTo>
                  <a:cubicBezTo>
                    <a:pt x="2035810" y="1492250"/>
                    <a:pt x="2057400" y="1483360"/>
                    <a:pt x="2086610" y="1474470"/>
                  </a:cubicBezTo>
                  <a:cubicBezTo>
                    <a:pt x="2142490" y="1457960"/>
                    <a:pt x="2263140" y="1469390"/>
                    <a:pt x="2352040" y="1457960"/>
                  </a:cubicBezTo>
                  <a:cubicBezTo>
                    <a:pt x="2443480" y="1446530"/>
                    <a:pt x="2556510" y="1412240"/>
                    <a:pt x="2628900" y="1404620"/>
                  </a:cubicBezTo>
                  <a:cubicBezTo>
                    <a:pt x="2675890" y="1399540"/>
                    <a:pt x="2719070" y="1398270"/>
                    <a:pt x="2747010" y="1402080"/>
                  </a:cubicBezTo>
                  <a:cubicBezTo>
                    <a:pt x="2762250" y="1404620"/>
                    <a:pt x="2772410" y="1405890"/>
                    <a:pt x="2782570" y="1413510"/>
                  </a:cubicBezTo>
                  <a:cubicBezTo>
                    <a:pt x="2796540" y="1423670"/>
                    <a:pt x="2811780" y="1442720"/>
                    <a:pt x="2816860" y="1459230"/>
                  </a:cubicBezTo>
                  <a:cubicBezTo>
                    <a:pt x="2821940" y="1475740"/>
                    <a:pt x="2819400" y="1501140"/>
                    <a:pt x="2813050" y="1515110"/>
                  </a:cubicBezTo>
                  <a:cubicBezTo>
                    <a:pt x="2807970" y="1527810"/>
                    <a:pt x="2804160" y="1536700"/>
                    <a:pt x="2788920" y="1545590"/>
                  </a:cubicBezTo>
                  <a:cubicBezTo>
                    <a:pt x="2755900" y="1568450"/>
                    <a:pt x="2651760" y="1579880"/>
                    <a:pt x="2581910" y="1604010"/>
                  </a:cubicBezTo>
                  <a:cubicBezTo>
                    <a:pt x="2506980" y="1630680"/>
                    <a:pt x="2409190" y="1691640"/>
                    <a:pt x="2357120" y="1697990"/>
                  </a:cubicBezTo>
                  <a:cubicBezTo>
                    <a:pt x="2332990" y="1701800"/>
                    <a:pt x="2315210" y="1699260"/>
                    <a:pt x="2299970" y="1690370"/>
                  </a:cubicBezTo>
                  <a:cubicBezTo>
                    <a:pt x="2283460" y="1681480"/>
                    <a:pt x="2268220" y="1662430"/>
                    <a:pt x="2261870" y="1644650"/>
                  </a:cubicBezTo>
                  <a:cubicBezTo>
                    <a:pt x="2255520" y="1628140"/>
                    <a:pt x="2258060" y="1602740"/>
                    <a:pt x="2263140" y="1586230"/>
                  </a:cubicBezTo>
                  <a:cubicBezTo>
                    <a:pt x="2268220" y="1573530"/>
                    <a:pt x="2274570" y="1565910"/>
                    <a:pt x="2286000" y="1554480"/>
                  </a:cubicBezTo>
                  <a:cubicBezTo>
                    <a:pt x="2310130" y="1534160"/>
                    <a:pt x="2357120" y="1511300"/>
                    <a:pt x="2404110" y="1489710"/>
                  </a:cubicBezTo>
                  <a:cubicBezTo>
                    <a:pt x="2471420" y="1460500"/>
                    <a:pt x="2600960" y="1399540"/>
                    <a:pt x="2656840" y="1403350"/>
                  </a:cubicBezTo>
                  <a:cubicBezTo>
                    <a:pt x="2686050" y="1405890"/>
                    <a:pt x="2710180" y="1422400"/>
                    <a:pt x="2722880" y="1438910"/>
                  </a:cubicBezTo>
                  <a:cubicBezTo>
                    <a:pt x="2734310" y="1454150"/>
                    <a:pt x="2738120" y="1477010"/>
                    <a:pt x="2735580" y="1494790"/>
                  </a:cubicBezTo>
                  <a:cubicBezTo>
                    <a:pt x="2733040" y="1512570"/>
                    <a:pt x="2721610" y="1534160"/>
                    <a:pt x="2708910" y="1545590"/>
                  </a:cubicBezTo>
                  <a:cubicBezTo>
                    <a:pt x="2694940" y="1557020"/>
                    <a:pt x="2678430" y="1562100"/>
                    <a:pt x="2654300" y="1565910"/>
                  </a:cubicBezTo>
                  <a:cubicBezTo>
                    <a:pt x="2611120" y="1570990"/>
                    <a:pt x="2527300" y="1558290"/>
                    <a:pt x="2467610" y="1548130"/>
                  </a:cubicBezTo>
                  <a:cubicBezTo>
                    <a:pt x="2413000" y="1537970"/>
                    <a:pt x="2340610" y="1522730"/>
                    <a:pt x="2310130" y="1507490"/>
                  </a:cubicBezTo>
                  <a:cubicBezTo>
                    <a:pt x="2296160" y="1499870"/>
                    <a:pt x="2288540" y="1494790"/>
                    <a:pt x="2280920" y="1484630"/>
                  </a:cubicBezTo>
                  <a:cubicBezTo>
                    <a:pt x="2272030" y="1470660"/>
                    <a:pt x="2264410" y="1449070"/>
                    <a:pt x="2265680" y="1431290"/>
                  </a:cubicBezTo>
                  <a:cubicBezTo>
                    <a:pt x="2266950" y="1414780"/>
                    <a:pt x="2275840" y="1394460"/>
                    <a:pt x="2288540" y="1381760"/>
                  </a:cubicBezTo>
                  <a:cubicBezTo>
                    <a:pt x="2299970" y="1369060"/>
                    <a:pt x="2317750" y="1362710"/>
                    <a:pt x="2338070" y="1357630"/>
                  </a:cubicBezTo>
                  <a:cubicBezTo>
                    <a:pt x="2363470" y="1351280"/>
                    <a:pt x="2402840" y="1344930"/>
                    <a:pt x="2433320" y="1351280"/>
                  </a:cubicBezTo>
                  <a:cubicBezTo>
                    <a:pt x="2465070" y="1358900"/>
                    <a:pt x="2514600" y="1377950"/>
                    <a:pt x="2524760" y="1404620"/>
                  </a:cubicBezTo>
                  <a:cubicBezTo>
                    <a:pt x="2534920" y="1431290"/>
                    <a:pt x="2518410" y="1478280"/>
                    <a:pt x="2485390" y="1513840"/>
                  </a:cubicBezTo>
                  <a:cubicBezTo>
                    <a:pt x="2419350" y="1587500"/>
                    <a:pt x="2114550" y="1708150"/>
                    <a:pt x="2040890" y="1722120"/>
                  </a:cubicBezTo>
                  <a:cubicBezTo>
                    <a:pt x="2018030" y="1727200"/>
                    <a:pt x="2006600" y="1725930"/>
                    <a:pt x="1993900" y="1719580"/>
                  </a:cubicBezTo>
                  <a:cubicBezTo>
                    <a:pt x="1979930" y="1713230"/>
                    <a:pt x="1965960" y="1699260"/>
                    <a:pt x="1959610" y="1685290"/>
                  </a:cubicBezTo>
                  <a:cubicBezTo>
                    <a:pt x="1954530" y="1672590"/>
                    <a:pt x="1953260" y="1652270"/>
                    <a:pt x="1957070" y="1638300"/>
                  </a:cubicBezTo>
                  <a:cubicBezTo>
                    <a:pt x="1962150" y="1624330"/>
                    <a:pt x="1968500" y="1614170"/>
                    <a:pt x="1986280" y="1601470"/>
                  </a:cubicBezTo>
                  <a:cubicBezTo>
                    <a:pt x="2032000" y="1567180"/>
                    <a:pt x="2167890" y="1532890"/>
                    <a:pt x="2284730" y="1483360"/>
                  </a:cubicBezTo>
                  <a:cubicBezTo>
                    <a:pt x="2456180" y="1410970"/>
                    <a:pt x="2771140" y="1270000"/>
                    <a:pt x="2908300" y="1201420"/>
                  </a:cubicBezTo>
                  <a:cubicBezTo>
                    <a:pt x="2978150" y="1165860"/>
                    <a:pt x="3007360" y="1150620"/>
                    <a:pt x="3063240" y="1116330"/>
                  </a:cubicBezTo>
                  <a:cubicBezTo>
                    <a:pt x="3134360" y="1071880"/>
                    <a:pt x="3252470" y="976630"/>
                    <a:pt x="3295650" y="957580"/>
                  </a:cubicBezTo>
                  <a:cubicBezTo>
                    <a:pt x="3310890" y="951230"/>
                    <a:pt x="3315970" y="949960"/>
                    <a:pt x="3327400" y="949960"/>
                  </a:cubicBezTo>
                  <a:cubicBezTo>
                    <a:pt x="3341370" y="951230"/>
                    <a:pt x="3361690" y="960120"/>
                    <a:pt x="3373120" y="969010"/>
                  </a:cubicBezTo>
                  <a:cubicBezTo>
                    <a:pt x="3382010" y="975360"/>
                    <a:pt x="3387090" y="985520"/>
                    <a:pt x="3390900" y="995680"/>
                  </a:cubicBezTo>
                  <a:cubicBezTo>
                    <a:pt x="3394710" y="1005840"/>
                    <a:pt x="3395980" y="1017270"/>
                    <a:pt x="3394710" y="1028700"/>
                  </a:cubicBezTo>
                  <a:cubicBezTo>
                    <a:pt x="3390900" y="1042670"/>
                    <a:pt x="3388360" y="1054100"/>
                    <a:pt x="3370580" y="1070610"/>
                  </a:cubicBezTo>
                  <a:cubicBezTo>
                    <a:pt x="3314700" y="1125220"/>
                    <a:pt x="3040380" y="1247140"/>
                    <a:pt x="2905760" y="1310640"/>
                  </a:cubicBezTo>
                  <a:cubicBezTo>
                    <a:pt x="2804160" y="1358900"/>
                    <a:pt x="2702560" y="1405890"/>
                    <a:pt x="2635250" y="1428750"/>
                  </a:cubicBezTo>
                  <a:cubicBezTo>
                    <a:pt x="2595880" y="1442720"/>
                    <a:pt x="2573020" y="1449070"/>
                    <a:pt x="2538730" y="1452880"/>
                  </a:cubicBezTo>
                  <a:cubicBezTo>
                    <a:pt x="2499360" y="1456690"/>
                    <a:pt x="2438400" y="1459230"/>
                    <a:pt x="2413000" y="1449070"/>
                  </a:cubicBezTo>
                  <a:cubicBezTo>
                    <a:pt x="2397760" y="1442720"/>
                    <a:pt x="2390140" y="1435100"/>
                    <a:pt x="2383790" y="1423670"/>
                  </a:cubicBezTo>
                  <a:cubicBezTo>
                    <a:pt x="2374900" y="1409700"/>
                    <a:pt x="2367280" y="1386840"/>
                    <a:pt x="2369820" y="1367790"/>
                  </a:cubicBezTo>
                  <a:cubicBezTo>
                    <a:pt x="2373630" y="1347470"/>
                    <a:pt x="2385060" y="1322070"/>
                    <a:pt x="2411730" y="1306830"/>
                  </a:cubicBezTo>
                  <a:cubicBezTo>
                    <a:pt x="2473960" y="1272540"/>
                    <a:pt x="2722880" y="1282700"/>
                    <a:pt x="2805430" y="1296670"/>
                  </a:cubicBezTo>
                  <a:cubicBezTo>
                    <a:pt x="2846070" y="1303020"/>
                    <a:pt x="2874010" y="1308100"/>
                    <a:pt x="2893060" y="1327150"/>
                  </a:cubicBezTo>
                  <a:cubicBezTo>
                    <a:pt x="2910840" y="1343660"/>
                    <a:pt x="2924810" y="1374140"/>
                    <a:pt x="2921000" y="1398270"/>
                  </a:cubicBezTo>
                  <a:cubicBezTo>
                    <a:pt x="2917190" y="1424940"/>
                    <a:pt x="2890520" y="1446530"/>
                    <a:pt x="2853690" y="1479550"/>
                  </a:cubicBezTo>
                  <a:cubicBezTo>
                    <a:pt x="2763520" y="1557020"/>
                    <a:pt x="2429510" y="1756410"/>
                    <a:pt x="2329180" y="1808480"/>
                  </a:cubicBezTo>
                  <a:cubicBezTo>
                    <a:pt x="2291080" y="1828800"/>
                    <a:pt x="2277110" y="1833880"/>
                    <a:pt x="2246630" y="1844040"/>
                  </a:cubicBezTo>
                  <a:cubicBezTo>
                    <a:pt x="2211070" y="1854200"/>
                    <a:pt x="2156460" y="1868170"/>
                    <a:pt x="2124710" y="1865630"/>
                  </a:cubicBezTo>
                  <a:cubicBezTo>
                    <a:pt x="2104390" y="1864360"/>
                    <a:pt x="2087880" y="1858010"/>
                    <a:pt x="2076450" y="1849120"/>
                  </a:cubicBezTo>
                  <a:cubicBezTo>
                    <a:pt x="2066290" y="1842770"/>
                    <a:pt x="2058670" y="1833880"/>
                    <a:pt x="2054860" y="1821180"/>
                  </a:cubicBezTo>
                  <a:cubicBezTo>
                    <a:pt x="2049780" y="1804670"/>
                    <a:pt x="2051050" y="1770380"/>
                    <a:pt x="2059940" y="1753870"/>
                  </a:cubicBezTo>
                  <a:cubicBezTo>
                    <a:pt x="2068830" y="1738630"/>
                    <a:pt x="2078990" y="1732280"/>
                    <a:pt x="2101850" y="1722120"/>
                  </a:cubicBezTo>
                  <a:cubicBezTo>
                    <a:pt x="2166620" y="1692910"/>
                    <a:pt x="2355850" y="1677670"/>
                    <a:pt x="2509520" y="1639570"/>
                  </a:cubicBezTo>
                  <a:cubicBezTo>
                    <a:pt x="2712720" y="1587500"/>
                    <a:pt x="3082290" y="1451610"/>
                    <a:pt x="3211830" y="1427480"/>
                  </a:cubicBezTo>
                  <a:cubicBezTo>
                    <a:pt x="3258820" y="1418590"/>
                    <a:pt x="3308350" y="1412240"/>
                    <a:pt x="3310890" y="1419860"/>
                  </a:cubicBezTo>
                  <a:cubicBezTo>
                    <a:pt x="3312160" y="1426210"/>
                    <a:pt x="3221990" y="1474470"/>
                    <a:pt x="3219450" y="1471930"/>
                  </a:cubicBezTo>
                  <a:cubicBezTo>
                    <a:pt x="3218180" y="1469390"/>
                    <a:pt x="3255010" y="1427480"/>
                    <a:pt x="3275330" y="1421130"/>
                  </a:cubicBezTo>
                  <a:cubicBezTo>
                    <a:pt x="3293110" y="1414780"/>
                    <a:pt x="3317240" y="1421130"/>
                    <a:pt x="3332480" y="1427480"/>
                  </a:cubicBezTo>
                  <a:cubicBezTo>
                    <a:pt x="3343910" y="1432560"/>
                    <a:pt x="3354070" y="1440180"/>
                    <a:pt x="3361690" y="1451610"/>
                  </a:cubicBezTo>
                  <a:cubicBezTo>
                    <a:pt x="3370580" y="1469390"/>
                    <a:pt x="3378200" y="1504950"/>
                    <a:pt x="3371850" y="1526540"/>
                  </a:cubicBezTo>
                  <a:cubicBezTo>
                    <a:pt x="3364230" y="1548130"/>
                    <a:pt x="3340100" y="1568450"/>
                    <a:pt x="3319780" y="1583690"/>
                  </a:cubicBezTo>
                  <a:cubicBezTo>
                    <a:pt x="3296920" y="1600200"/>
                    <a:pt x="3275330" y="1606550"/>
                    <a:pt x="3242310" y="1619250"/>
                  </a:cubicBezTo>
                  <a:cubicBezTo>
                    <a:pt x="3183890" y="1640840"/>
                    <a:pt x="3077210" y="1668780"/>
                    <a:pt x="2992120" y="1687830"/>
                  </a:cubicBezTo>
                  <a:cubicBezTo>
                    <a:pt x="2908300" y="1708150"/>
                    <a:pt x="2805430" y="1733550"/>
                    <a:pt x="2735580" y="1737360"/>
                  </a:cubicBezTo>
                  <a:cubicBezTo>
                    <a:pt x="2689860" y="1738630"/>
                    <a:pt x="2645410" y="1738630"/>
                    <a:pt x="2617470" y="1725930"/>
                  </a:cubicBezTo>
                  <a:cubicBezTo>
                    <a:pt x="2599690" y="1715770"/>
                    <a:pt x="2585720" y="1699260"/>
                    <a:pt x="2579370" y="1682750"/>
                  </a:cubicBezTo>
                  <a:cubicBezTo>
                    <a:pt x="2573020" y="1666240"/>
                    <a:pt x="2574290" y="1640840"/>
                    <a:pt x="2579370" y="1624330"/>
                  </a:cubicBezTo>
                  <a:cubicBezTo>
                    <a:pt x="2583180" y="1611630"/>
                    <a:pt x="2590800" y="1601470"/>
                    <a:pt x="2600960" y="1592580"/>
                  </a:cubicBezTo>
                  <a:cubicBezTo>
                    <a:pt x="2614930" y="1582420"/>
                    <a:pt x="2628900" y="1577340"/>
                    <a:pt x="2655570" y="1572260"/>
                  </a:cubicBezTo>
                  <a:cubicBezTo>
                    <a:pt x="2724150" y="1559560"/>
                    <a:pt x="2907030" y="1573530"/>
                    <a:pt x="3040380" y="1563370"/>
                  </a:cubicBezTo>
                  <a:cubicBezTo>
                    <a:pt x="3187700" y="1553210"/>
                    <a:pt x="3432810" y="1502410"/>
                    <a:pt x="3501390" y="1508760"/>
                  </a:cubicBezTo>
                  <a:cubicBezTo>
                    <a:pt x="3520440" y="1511300"/>
                    <a:pt x="3526790" y="1513840"/>
                    <a:pt x="3538220" y="1521460"/>
                  </a:cubicBezTo>
                  <a:cubicBezTo>
                    <a:pt x="3552190" y="1531620"/>
                    <a:pt x="3568700" y="1549400"/>
                    <a:pt x="3573780" y="1568450"/>
                  </a:cubicBezTo>
                  <a:cubicBezTo>
                    <a:pt x="3577590" y="1590040"/>
                    <a:pt x="3569970" y="1625600"/>
                    <a:pt x="3557270" y="1643380"/>
                  </a:cubicBezTo>
                  <a:cubicBezTo>
                    <a:pt x="3547110" y="1658620"/>
                    <a:pt x="3534410" y="1663700"/>
                    <a:pt x="3506470" y="1672590"/>
                  </a:cubicBezTo>
                  <a:cubicBezTo>
                    <a:pt x="3427730" y="1700530"/>
                    <a:pt x="3083560" y="1752600"/>
                    <a:pt x="3012440" y="1744980"/>
                  </a:cubicBezTo>
                  <a:cubicBezTo>
                    <a:pt x="2992120" y="1742440"/>
                    <a:pt x="2985770" y="1738630"/>
                    <a:pt x="2974340" y="1731010"/>
                  </a:cubicBezTo>
                  <a:cubicBezTo>
                    <a:pt x="2964180" y="1723390"/>
                    <a:pt x="2954020" y="1714500"/>
                    <a:pt x="2947670" y="1701800"/>
                  </a:cubicBezTo>
                  <a:cubicBezTo>
                    <a:pt x="2941320" y="1685290"/>
                    <a:pt x="2937510" y="1659890"/>
                    <a:pt x="2940050" y="1642110"/>
                  </a:cubicBezTo>
                  <a:cubicBezTo>
                    <a:pt x="2942590" y="1628140"/>
                    <a:pt x="2950210" y="1616710"/>
                    <a:pt x="2957830" y="1606550"/>
                  </a:cubicBezTo>
                  <a:cubicBezTo>
                    <a:pt x="2966720" y="1596390"/>
                    <a:pt x="2974340" y="1592580"/>
                    <a:pt x="2990850" y="1583690"/>
                  </a:cubicBezTo>
                  <a:cubicBezTo>
                    <a:pt x="3036570" y="1560830"/>
                    <a:pt x="3188970" y="1529080"/>
                    <a:pt x="3258820" y="1496060"/>
                  </a:cubicBezTo>
                  <a:cubicBezTo>
                    <a:pt x="3309620" y="1473200"/>
                    <a:pt x="3332480" y="1447800"/>
                    <a:pt x="3380740" y="1422400"/>
                  </a:cubicBezTo>
                  <a:cubicBezTo>
                    <a:pt x="3445510" y="1389380"/>
                    <a:pt x="3591560" y="1370330"/>
                    <a:pt x="3616960" y="1316990"/>
                  </a:cubicBezTo>
                  <a:cubicBezTo>
                    <a:pt x="3637280" y="1273810"/>
                    <a:pt x="3582670" y="1200150"/>
                    <a:pt x="3575050" y="1151890"/>
                  </a:cubicBezTo>
                  <a:cubicBezTo>
                    <a:pt x="3569970" y="1117600"/>
                    <a:pt x="3569970" y="1098550"/>
                    <a:pt x="3569970" y="1059180"/>
                  </a:cubicBezTo>
                  <a:cubicBezTo>
                    <a:pt x="3571240" y="990600"/>
                    <a:pt x="3599180" y="864870"/>
                    <a:pt x="3595370" y="781050"/>
                  </a:cubicBezTo>
                  <a:cubicBezTo>
                    <a:pt x="3594100" y="712470"/>
                    <a:pt x="3561080" y="629920"/>
                    <a:pt x="3564890" y="593090"/>
                  </a:cubicBezTo>
                  <a:cubicBezTo>
                    <a:pt x="3567430" y="575310"/>
                    <a:pt x="3571240" y="567690"/>
                    <a:pt x="3580130" y="557530"/>
                  </a:cubicBezTo>
                  <a:cubicBezTo>
                    <a:pt x="3590290" y="544830"/>
                    <a:pt x="3610610" y="530860"/>
                    <a:pt x="3628390" y="527050"/>
                  </a:cubicBezTo>
                  <a:cubicBezTo>
                    <a:pt x="3644900" y="523240"/>
                    <a:pt x="3669030" y="527050"/>
                    <a:pt x="3684270" y="535940"/>
                  </a:cubicBezTo>
                  <a:cubicBezTo>
                    <a:pt x="3699510" y="544830"/>
                    <a:pt x="3709670" y="556260"/>
                    <a:pt x="3719830" y="579120"/>
                  </a:cubicBezTo>
                  <a:cubicBezTo>
                    <a:pt x="3745230" y="635000"/>
                    <a:pt x="3770630" y="822960"/>
                    <a:pt x="3768090" y="895350"/>
                  </a:cubicBezTo>
                  <a:cubicBezTo>
                    <a:pt x="3765550" y="934720"/>
                    <a:pt x="3745230" y="984250"/>
                    <a:pt x="3745230" y="984250"/>
                  </a:cubicBezTo>
                  <a:cubicBezTo>
                    <a:pt x="3745230" y="984250"/>
                    <a:pt x="3803650" y="781050"/>
                    <a:pt x="3812540" y="712470"/>
                  </a:cubicBezTo>
                  <a:cubicBezTo>
                    <a:pt x="3817620" y="673100"/>
                    <a:pt x="3815080" y="648970"/>
                    <a:pt x="3812540" y="617220"/>
                  </a:cubicBezTo>
                  <a:cubicBezTo>
                    <a:pt x="3811270" y="586740"/>
                    <a:pt x="3816350" y="553720"/>
                    <a:pt x="3803650" y="527050"/>
                  </a:cubicBezTo>
                  <a:cubicBezTo>
                    <a:pt x="3792220" y="501650"/>
                    <a:pt x="3775710" y="478790"/>
                    <a:pt x="3742690" y="462280"/>
                  </a:cubicBezTo>
                  <a:cubicBezTo>
                    <a:pt x="3683000" y="430530"/>
                    <a:pt x="3525520" y="424180"/>
                    <a:pt x="3434080" y="417830"/>
                  </a:cubicBezTo>
                  <a:cubicBezTo>
                    <a:pt x="3362960" y="411480"/>
                    <a:pt x="3315970" y="412750"/>
                    <a:pt x="3243580" y="414020"/>
                  </a:cubicBezTo>
                  <a:cubicBezTo>
                    <a:pt x="3144520" y="416560"/>
                    <a:pt x="2983230" y="439420"/>
                    <a:pt x="2894330" y="435610"/>
                  </a:cubicBezTo>
                  <a:cubicBezTo>
                    <a:pt x="2838450" y="433070"/>
                    <a:pt x="2785110" y="431800"/>
                    <a:pt x="2757170" y="416560"/>
                  </a:cubicBezTo>
                  <a:cubicBezTo>
                    <a:pt x="2740660" y="406400"/>
                    <a:pt x="2730500" y="391160"/>
                    <a:pt x="2724150" y="377190"/>
                  </a:cubicBezTo>
                  <a:cubicBezTo>
                    <a:pt x="2720340" y="365760"/>
                    <a:pt x="2719070" y="354330"/>
                    <a:pt x="2721610" y="342900"/>
                  </a:cubicBezTo>
                  <a:cubicBezTo>
                    <a:pt x="2725420" y="327660"/>
                    <a:pt x="2734310" y="308610"/>
                    <a:pt x="2747010" y="298450"/>
                  </a:cubicBezTo>
                  <a:cubicBezTo>
                    <a:pt x="2759710" y="287020"/>
                    <a:pt x="2771140" y="283210"/>
                    <a:pt x="2796540" y="275590"/>
                  </a:cubicBezTo>
                  <a:cubicBezTo>
                    <a:pt x="2865120" y="254000"/>
                    <a:pt x="3096260" y="219710"/>
                    <a:pt x="3201670" y="208280"/>
                  </a:cubicBezTo>
                  <a:cubicBezTo>
                    <a:pt x="3268980" y="200660"/>
                    <a:pt x="3329940" y="194310"/>
                    <a:pt x="3368040" y="199390"/>
                  </a:cubicBezTo>
                  <a:cubicBezTo>
                    <a:pt x="3388360" y="200660"/>
                    <a:pt x="3402330" y="203200"/>
                    <a:pt x="3413760" y="212090"/>
                  </a:cubicBezTo>
                  <a:cubicBezTo>
                    <a:pt x="3426460" y="220980"/>
                    <a:pt x="3436620" y="237490"/>
                    <a:pt x="3440430" y="251460"/>
                  </a:cubicBezTo>
                  <a:cubicBezTo>
                    <a:pt x="3442970" y="266700"/>
                    <a:pt x="3440430" y="285750"/>
                    <a:pt x="3432810" y="299720"/>
                  </a:cubicBezTo>
                  <a:cubicBezTo>
                    <a:pt x="3425190" y="312420"/>
                    <a:pt x="3416300" y="321310"/>
                    <a:pt x="3395980" y="330200"/>
                  </a:cubicBezTo>
                  <a:cubicBezTo>
                    <a:pt x="3347720" y="350520"/>
                    <a:pt x="3227070" y="346710"/>
                    <a:pt x="3116580" y="367030"/>
                  </a:cubicBezTo>
                  <a:cubicBezTo>
                    <a:pt x="2950210" y="396240"/>
                    <a:pt x="2649220" y="482600"/>
                    <a:pt x="2498090" y="508000"/>
                  </a:cubicBezTo>
                  <a:cubicBezTo>
                    <a:pt x="2411730" y="521970"/>
                    <a:pt x="2336800" y="534670"/>
                    <a:pt x="2292350" y="530860"/>
                  </a:cubicBezTo>
                  <a:cubicBezTo>
                    <a:pt x="2272030" y="528320"/>
                    <a:pt x="2258060" y="525780"/>
                    <a:pt x="2246630" y="515620"/>
                  </a:cubicBezTo>
                  <a:cubicBezTo>
                    <a:pt x="2232660" y="502920"/>
                    <a:pt x="2219960" y="474980"/>
                    <a:pt x="2219960" y="457200"/>
                  </a:cubicBezTo>
                  <a:cubicBezTo>
                    <a:pt x="2219960" y="440690"/>
                    <a:pt x="2230120" y="422910"/>
                    <a:pt x="2240280" y="412750"/>
                  </a:cubicBezTo>
                  <a:cubicBezTo>
                    <a:pt x="2251710" y="401320"/>
                    <a:pt x="2259330" y="398780"/>
                    <a:pt x="2284730" y="392430"/>
                  </a:cubicBezTo>
                  <a:cubicBezTo>
                    <a:pt x="2401570" y="363220"/>
                    <a:pt x="3177540" y="307340"/>
                    <a:pt x="3295650" y="318770"/>
                  </a:cubicBezTo>
                  <a:cubicBezTo>
                    <a:pt x="3321050" y="320040"/>
                    <a:pt x="3328670" y="321310"/>
                    <a:pt x="3341370" y="330200"/>
                  </a:cubicBezTo>
                  <a:cubicBezTo>
                    <a:pt x="3352800" y="339090"/>
                    <a:pt x="3364230" y="354330"/>
                    <a:pt x="3368040" y="369570"/>
                  </a:cubicBezTo>
                  <a:cubicBezTo>
                    <a:pt x="3371850" y="383540"/>
                    <a:pt x="3369310" y="403860"/>
                    <a:pt x="3361690" y="416560"/>
                  </a:cubicBezTo>
                  <a:cubicBezTo>
                    <a:pt x="3355340" y="429260"/>
                    <a:pt x="3346450" y="438150"/>
                    <a:pt x="3326130" y="447040"/>
                  </a:cubicBezTo>
                  <a:cubicBezTo>
                    <a:pt x="3267710" y="473710"/>
                    <a:pt x="3084830" y="480060"/>
                    <a:pt x="2942590" y="491490"/>
                  </a:cubicBezTo>
                  <a:cubicBezTo>
                    <a:pt x="2767330" y="504190"/>
                    <a:pt x="2442210" y="530860"/>
                    <a:pt x="2349500" y="511810"/>
                  </a:cubicBezTo>
                  <a:cubicBezTo>
                    <a:pt x="2317750" y="506730"/>
                    <a:pt x="2302510" y="497840"/>
                    <a:pt x="2291080" y="485140"/>
                  </a:cubicBezTo>
                  <a:cubicBezTo>
                    <a:pt x="2282190" y="476250"/>
                    <a:pt x="2278380" y="466090"/>
                    <a:pt x="2277110" y="454660"/>
                  </a:cubicBezTo>
                  <a:cubicBezTo>
                    <a:pt x="2275840" y="440690"/>
                    <a:pt x="2278380" y="419100"/>
                    <a:pt x="2286000" y="406400"/>
                  </a:cubicBezTo>
                  <a:cubicBezTo>
                    <a:pt x="2294890" y="393700"/>
                    <a:pt x="2302510" y="387350"/>
                    <a:pt x="2325370" y="375920"/>
                  </a:cubicBezTo>
                  <a:cubicBezTo>
                    <a:pt x="2413000" y="334010"/>
                    <a:pt x="2810510" y="260350"/>
                    <a:pt x="3014980" y="200660"/>
                  </a:cubicBezTo>
                  <a:cubicBezTo>
                    <a:pt x="3181350" y="151130"/>
                    <a:pt x="3380740" y="87630"/>
                    <a:pt x="3465830" y="49530"/>
                  </a:cubicBezTo>
                  <a:cubicBezTo>
                    <a:pt x="3501390" y="34290"/>
                    <a:pt x="3515360" y="10160"/>
                    <a:pt x="3538220" y="10160"/>
                  </a:cubicBezTo>
                  <a:cubicBezTo>
                    <a:pt x="3557270" y="8890"/>
                    <a:pt x="3582670" y="22860"/>
                    <a:pt x="3594100" y="36830"/>
                  </a:cubicBezTo>
                  <a:cubicBezTo>
                    <a:pt x="3604260" y="52070"/>
                    <a:pt x="3609340" y="81280"/>
                    <a:pt x="3602990" y="97790"/>
                  </a:cubicBezTo>
                  <a:cubicBezTo>
                    <a:pt x="3596640" y="115570"/>
                    <a:pt x="3582670" y="129540"/>
                    <a:pt x="3557270" y="139700"/>
                  </a:cubicBezTo>
                  <a:cubicBezTo>
                    <a:pt x="3505200" y="162560"/>
                    <a:pt x="3366770" y="144780"/>
                    <a:pt x="3268980" y="153670"/>
                  </a:cubicBezTo>
                  <a:cubicBezTo>
                    <a:pt x="3171190" y="161290"/>
                    <a:pt x="3108960" y="168910"/>
                    <a:pt x="2971800" y="190500"/>
                  </a:cubicBezTo>
                  <a:cubicBezTo>
                    <a:pt x="2651760" y="241300"/>
                    <a:pt x="1659890" y="444500"/>
                    <a:pt x="1388110" y="487680"/>
                  </a:cubicBezTo>
                  <a:cubicBezTo>
                    <a:pt x="1294130" y="501650"/>
                    <a:pt x="1262380" y="506730"/>
                    <a:pt x="1198880" y="510540"/>
                  </a:cubicBezTo>
                  <a:cubicBezTo>
                    <a:pt x="1134110" y="515620"/>
                    <a:pt x="1046480" y="520700"/>
                    <a:pt x="1003300" y="514350"/>
                  </a:cubicBezTo>
                  <a:cubicBezTo>
                    <a:pt x="981710" y="511810"/>
                    <a:pt x="967740" y="510540"/>
                    <a:pt x="955040" y="499110"/>
                  </a:cubicBezTo>
                  <a:cubicBezTo>
                    <a:pt x="941070" y="486410"/>
                    <a:pt x="929640" y="455930"/>
                    <a:pt x="928370" y="438150"/>
                  </a:cubicBezTo>
                  <a:cubicBezTo>
                    <a:pt x="927100" y="425450"/>
                    <a:pt x="932180" y="415290"/>
                    <a:pt x="938530" y="405130"/>
                  </a:cubicBezTo>
                  <a:cubicBezTo>
                    <a:pt x="947420" y="393700"/>
                    <a:pt x="955040" y="383540"/>
                    <a:pt x="979170" y="374650"/>
                  </a:cubicBezTo>
                  <a:cubicBezTo>
                    <a:pt x="1064260" y="340360"/>
                    <a:pt x="1554480" y="293370"/>
                    <a:pt x="1633220" y="298450"/>
                  </a:cubicBezTo>
                  <a:cubicBezTo>
                    <a:pt x="1651000" y="299720"/>
                    <a:pt x="1656080" y="300990"/>
                    <a:pt x="1664970" y="306070"/>
                  </a:cubicBezTo>
                  <a:cubicBezTo>
                    <a:pt x="1675130" y="311150"/>
                    <a:pt x="1684020" y="318770"/>
                    <a:pt x="1690370" y="327660"/>
                  </a:cubicBezTo>
                  <a:cubicBezTo>
                    <a:pt x="1697990" y="340360"/>
                    <a:pt x="1704340" y="360680"/>
                    <a:pt x="1701800" y="375920"/>
                  </a:cubicBezTo>
                  <a:cubicBezTo>
                    <a:pt x="1700530" y="391160"/>
                    <a:pt x="1689100" y="408940"/>
                    <a:pt x="1680210" y="419100"/>
                  </a:cubicBezTo>
                  <a:cubicBezTo>
                    <a:pt x="1671320" y="427990"/>
                    <a:pt x="1667510" y="430530"/>
                    <a:pt x="1651000" y="435610"/>
                  </a:cubicBezTo>
                  <a:cubicBezTo>
                    <a:pt x="1572260" y="455930"/>
                    <a:pt x="1098550" y="466090"/>
                    <a:pt x="947420" y="459740"/>
                  </a:cubicBezTo>
                  <a:cubicBezTo>
                    <a:pt x="873760" y="455930"/>
                    <a:pt x="816610" y="461010"/>
                    <a:pt x="786130" y="439420"/>
                  </a:cubicBezTo>
                  <a:cubicBezTo>
                    <a:pt x="765810" y="425450"/>
                    <a:pt x="754380" y="397510"/>
                    <a:pt x="754380" y="377190"/>
                  </a:cubicBezTo>
                  <a:cubicBezTo>
                    <a:pt x="754380" y="356870"/>
                    <a:pt x="772160" y="327660"/>
                    <a:pt x="787400" y="316230"/>
                  </a:cubicBezTo>
                  <a:cubicBezTo>
                    <a:pt x="801370" y="306070"/>
                    <a:pt x="815340" y="306070"/>
                    <a:pt x="839470" y="303530"/>
                  </a:cubicBezTo>
                  <a:cubicBezTo>
                    <a:pt x="894080" y="300990"/>
                    <a:pt x="1016000" y="328930"/>
                    <a:pt x="1109980" y="331470"/>
                  </a:cubicBezTo>
                  <a:cubicBezTo>
                    <a:pt x="1211580" y="332740"/>
                    <a:pt x="1369060" y="306070"/>
                    <a:pt x="1430020" y="312420"/>
                  </a:cubicBezTo>
                  <a:cubicBezTo>
                    <a:pt x="1454150" y="314960"/>
                    <a:pt x="1468120" y="317500"/>
                    <a:pt x="1480820" y="326390"/>
                  </a:cubicBezTo>
                  <a:cubicBezTo>
                    <a:pt x="1490980" y="332740"/>
                    <a:pt x="1498600" y="341630"/>
                    <a:pt x="1503680" y="353060"/>
                  </a:cubicBezTo>
                  <a:cubicBezTo>
                    <a:pt x="1508760" y="367030"/>
                    <a:pt x="1513840" y="389890"/>
                    <a:pt x="1507490" y="405130"/>
                  </a:cubicBezTo>
                  <a:cubicBezTo>
                    <a:pt x="1502410" y="424180"/>
                    <a:pt x="1487170" y="441960"/>
                    <a:pt x="1460500" y="455930"/>
                  </a:cubicBezTo>
                  <a:cubicBezTo>
                    <a:pt x="1407160" y="486410"/>
                    <a:pt x="1247140" y="505460"/>
                    <a:pt x="1164590" y="514350"/>
                  </a:cubicBezTo>
                  <a:cubicBezTo>
                    <a:pt x="1106170" y="521970"/>
                    <a:pt x="1046480" y="530860"/>
                    <a:pt x="1013460" y="520700"/>
                  </a:cubicBezTo>
                  <a:cubicBezTo>
                    <a:pt x="995680" y="515620"/>
                    <a:pt x="982980" y="505460"/>
                    <a:pt x="974090" y="492760"/>
                  </a:cubicBezTo>
                  <a:cubicBezTo>
                    <a:pt x="966470" y="480060"/>
                    <a:pt x="961390" y="461010"/>
                    <a:pt x="963930" y="445770"/>
                  </a:cubicBezTo>
                  <a:cubicBezTo>
                    <a:pt x="965200" y="430530"/>
                    <a:pt x="975360" y="412750"/>
                    <a:pt x="986790" y="402590"/>
                  </a:cubicBezTo>
                  <a:cubicBezTo>
                    <a:pt x="998220" y="393700"/>
                    <a:pt x="1007110" y="389890"/>
                    <a:pt x="1031240" y="386080"/>
                  </a:cubicBezTo>
                  <a:cubicBezTo>
                    <a:pt x="1111250" y="373380"/>
                    <a:pt x="1432560" y="393700"/>
                    <a:pt x="1562100" y="403860"/>
                  </a:cubicBezTo>
                  <a:cubicBezTo>
                    <a:pt x="1638300" y="410210"/>
                    <a:pt x="1703070" y="411480"/>
                    <a:pt x="1741170" y="425450"/>
                  </a:cubicBezTo>
                  <a:cubicBezTo>
                    <a:pt x="1760220" y="431800"/>
                    <a:pt x="1771650" y="438150"/>
                    <a:pt x="1780540" y="449580"/>
                  </a:cubicBezTo>
                  <a:cubicBezTo>
                    <a:pt x="1789430" y="461010"/>
                    <a:pt x="1794510" y="481330"/>
                    <a:pt x="1793240" y="495300"/>
                  </a:cubicBezTo>
                  <a:cubicBezTo>
                    <a:pt x="1793240" y="505460"/>
                    <a:pt x="1791970" y="515620"/>
                    <a:pt x="1784350" y="524510"/>
                  </a:cubicBezTo>
                  <a:cubicBezTo>
                    <a:pt x="1771650" y="538480"/>
                    <a:pt x="1752600" y="551180"/>
                    <a:pt x="1717040" y="560070"/>
                  </a:cubicBezTo>
                  <a:cubicBezTo>
                    <a:pt x="1609090" y="590550"/>
                    <a:pt x="1118870" y="612140"/>
                    <a:pt x="1017270" y="593090"/>
                  </a:cubicBezTo>
                  <a:cubicBezTo>
                    <a:pt x="986790" y="588010"/>
                    <a:pt x="971550" y="582930"/>
                    <a:pt x="960120" y="568960"/>
                  </a:cubicBezTo>
                  <a:cubicBezTo>
                    <a:pt x="949960" y="554990"/>
                    <a:pt x="944880" y="525780"/>
                    <a:pt x="948690" y="509270"/>
                  </a:cubicBezTo>
                  <a:cubicBezTo>
                    <a:pt x="952500" y="495300"/>
                    <a:pt x="962660" y="481330"/>
                    <a:pt x="976630" y="472440"/>
                  </a:cubicBezTo>
                  <a:cubicBezTo>
                    <a:pt x="995680" y="461010"/>
                    <a:pt x="1017270" y="462280"/>
                    <a:pt x="1059180" y="457200"/>
                  </a:cubicBezTo>
                  <a:cubicBezTo>
                    <a:pt x="1196340" y="438150"/>
                    <a:pt x="1855470" y="363220"/>
                    <a:pt x="1945640" y="377190"/>
                  </a:cubicBezTo>
                  <a:cubicBezTo>
                    <a:pt x="1962150" y="378460"/>
                    <a:pt x="1964690" y="381000"/>
                    <a:pt x="1973580" y="388620"/>
                  </a:cubicBezTo>
                  <a:cubicBezTo>
                    <a:pt x="1983740" y="396240"/>
                    <a:pt x="1995170" y="414020"/>
                    <a:pt x="1997710" y="426720"/>
                  </a:cubicBezTo>
                  <a:cubicBezTo>
                    <a:pt x="2001520" y="436880"/>
                    <a:pt x="2000250" y="447040"/>
                    <a:pt x="1997710" y="457200"/>
                  </a:cubicBezTo>
                  <a:cubicBezTo>
                    <a:pt x="1992630" y="469900"/>
                    <a:pt x="1988820" y="483870"/>
                    <a:pt x="1969770" y="494030"/>
                  </a:cubicBezTo>
                  <a:cubicBezTo>
                    <a:pt x="1906270" y="529590"/>
                    <a:pt x="1567180" y="532130"/>
                    <a:pt x="1438910" y="534670"/>
                  </a:cubicBezTo>
                  <a:cubicBezTo>
                    <a:pt x="1367790" y="535940"/>
                    <a:pt x="1305560" y="538480"/>
                    <a:pt x="1271270" y="527050"/>
                  </a:cubicBezTo>
                  <a:cubicBezTo>
                    <a:pt x="1252220" y="521970"/>
                    <a:pt x="1242060" y="514350"/>
                    <a:pt x="1233170" y="502920"/>
                  </a:cubicBezTo>
                  <a:cubicBezTo>
                    <a:pt x="1225550" y="491490"/>
                    <a:pt x="1220470" y="473710"/>
                    <a:pt x="1221740" y="459740"/>
                  </a:cubicBezTo>
                  <a:cubicBezTo>
                    <a:pt x="1223010" y="445770"/>
                    <a:pt x="1233170" y="429260"/>
                    <a:pt x="1242060" y="419100"/>
                  </a:cubicBezTo>
                  <a:cubicBezTo>
                    <a:pt x="1248410" y="411480"/>
                    <a:pt x="1252220" y="408940"/>
                    <a:pt x="1267460" y="405130"/>
                  </a:cubicBezTo>
                  <a:cubicBezTo>
                    <a:pt x="1339850" y="383540"/>
                    <a:pt x="1781810" y="372110"/>
                    <a:pt x="1907540" y="368300"/>
                  </a:cubicBezTo>
                  <a:cubicBezTo>
                    <a:pt x="1959610" y="367030"/>
                    <a:pt x="1990090" y="363220"/>
                    <a:pt x="2019300" y="369570"/>
                  </a:cubicBezTo>
                  <a:cubicBezTo>
                    <a:pt x="2038350" y="372110"/>
                    <a:pt x="2053590" y="374650"/>
                    <a:pt x="2063750" y="386080"/>
                  </a:cubicBezTo>
                  <a:cubicBezTo>
                    <a:pt x="2076450" y="398780"/>
                    <a:pt x="2089150" y="426720"/>
                    <a:pt x="2086610" y="445770"/>
                  </a:cubicBezTo>
                  <a:cubicBezTo>
                    <a:pt x="2084070" y="463550"/>
                    <a:pt x="2073910" y="481330"/>
                    <a:pt x="2049780" y="497840"/>
                  </a:cubicBezTo>
                  <a:cubicBezTo>
                    <a:pt x="1986280" y="539750"/>
                    <a:pt x="1699260" y="577850"/>
                    <a:pt x="1605280" y="591820"/>
                  </a:cubicBezTo>
                  <a:cubicBezTo>
                    <a:pt x="1563370" y="598170"/>
                    <a:pt x="1550670" y="598170"/>
                    <a:pt x="1512570" y="599440"/>
                  </a:cubicBezTo>
                  <a:cubicBezTo>
                    <a:pt x="1452880" y="601980"/>
                    <a:pt x="1327150" y="613410"/>
                    <a:pt x="1286510" y="595630"/>
                  </a:cubicBezTo>
                  <a:cubicBezTo>
                    <a:pt x="1267460" y="586740"/>
                    <a:pt x="1259840" y="572770"/>
                    <a:pt x="1253490" y="560070"/>
                  </a:cubicBezTo>
                  <a:cubicBezTo>
                    <a:pt x="1248410" y="549910"/>
                    <a:pt x="1245870" y="538480"/>
                    <a:pt x="1248410" y="527050"/>
                  </a:cubicBezTo>
                  <a:cubicBezTo>
                    <a:pt x="1249680" y="514350"/>
                    <a:pt x="1258570" y="494030"/>
                    <a:pt x="1268730" y="483870"/>
                  </a:cubicBezTo>
                  <a:cubicBezTo>
                    <a:pt x="1276350" y="474980"/>
                    <a:pt x="1282700" y="472440"/>
                    <a:pt x="1296670" y="467360"/>
                  </a:cubicBezTo>
                  <a:cubicBezTo>
                    <a:pt x="1338580" y="454660"/>
                    <a:pt x="1442720" y="459740"/>
                    <a:pt x="1545590" y="449580"/>
                  </a:cubicBezTo>
                  <a:cubicBezTo>
                    <a:pt x="1711960" y="431800"/>
                    <a:pt x="2053590" y="372110"/>
                    <a:pt x="2199640" y="364490"/>
                  </a:cubicBezTo>
                  <a:cubicBezTo>
                    <a:pt x="2272030" y="360680"/>
                    <a:pt x="2327910" y="356870"/>
                    <a:pt x="2362200" y="368300"/>
                  </a:cubicBezTo>
                  <a:cubicBezTo>
                    <a:pt x="2381250" y="374650"/>
                    <a:pt x="2393950" y="386080"/>
                    <a:pt x="2401570" y="398780"/>
                  </a:cubicBezTo>
                  <a:cubicBezTo>
                    <a:pt x="2409190" y="407670"/>
                    <a:pt x="2413000" y="417830"/>
                    <a:pt x="2413000" y="430530"/>
                  </a:cubicBezTo>
                  <a:cubicBezTo>
                    <a:pt x="2413000" y="444500"/>
                    <a:pt x="2406650" y="466090"/>
                    <a:pt x="2399030" y="477520"/>
                  </a:cubicBezTo>
                  <a:cubicBezTo>
                    <a:pt x="2392680" y="487680"/>
                    <a:pt x="2388870" y="491490"/>
                    <a:pt x="2372360" y="499110"/>
                  </a:cubicBezTo>
                  <a:cubicBezTo>
                    <a:pt x="2308860" y="528320"/>
                    <a:pt x="1954530" y="593090"/>
                    <a:pt x="1826260" y="603250"/>
                  </a:cubicBezTo>
                  <a:cubicBezTo>
                    <a:pt x="1756410" y="609600"/>
                    <a:pt x="1697990" y="607060"/>
                    <a:pt x="1663700" y="599440"/>
                  </a:cubicBezTo>
                  <a:cubicBezTo>
                    <a:pt x="1648460" y="595630"/>
                    <a:pt x="1639570" y="590550"/>
                    <a:pt x="1630680" y="582930"/>
                  </a:cubicBezTo>
                  <a:cubicBezTo>
                    <a:pt x="1620520" y="575310"/>
                    <a:pt x="1611630" y="565150"/>
                    <a:pt x="1607820" y="552450"/>
                  </a:cubicBezTo>
                  <a:cubicBezTo>
                    <a:pt x="1602740" y="537210"/>
                    <a:pt x="1598930" y="514350"/>
                    <a:pt x="1605280" y="496570"/>
                  </a:cubicBezTo>
                  <a:cubicBezTo>
                    <a:pt x="1612900" y="477520"/>
                    <a:pt x="1629410" y="459740"/>
                    <a:pt x="1658620" y="445770"/>
                  </a:cubicBezTo>
                  <a:cubicBezTo>
                    <a:pt x="1720850" y="416560"/>
                    <a:pt x="1882140" y="425450"/>
                    <a:pt x="2005330" y="406400"/>
                  </a:cubicBezTo>
                  <a:cubicBezTo>
                    <a:pt x="2147570" y="383540"/>
                    <a:pt x="2343150" y="326390"/>
                    <a:pt x="2459990" y="311150"/>
                  </a:cubicBezTo>
                  <a:cubicBezTo>
                    <a:pt x="2532380" y="302260"/>
                    <a:pt x="2599690" y="285750"/>
                    <a:pt x="2636520" y="302260"/>
                  </a:cubicBezTo>
                  <a:cubicBezTo>
                    <a:pt x="2659380" y="312420"/>
                    <a:pt x="2674620" y="337820"/>
                    <a:pt x="2679700" y="356870"/>
                  </a:cubicBezTo>
                  <a:cubicBezTo>
                    <a:pt x="2683510" y="373380"/>
                    <a:pt x="2677160" y="394970"/>
                    <a:pt x="2670810" y="407670"/>
                  </a:cubicBezTo>
                  <a:cubicBezTo>
                    <a:pt x="2664460" y="419100"/>
                    <a:pt x="2660650" y="422910"/>
                    <a:pt x="2645410" y="433070"/>
                  </a:cubicBezTo>
                  <a:cubicBezTo>
                    <a:pt x="2585720" y="472440"/>
                    <a:pt x="2282190" y="579120"/>
                    <a:pt x="2150110" y="624840"/>
                  </a:cubicBezTo>
                  <a:cubicBezTo>
                    <a:pt x="2063750" y="652780"/>
                    <a:pt x="1998980" y="674370"/>
                    <a:pt x="1935480" y="688340"/>
                  </a:cubicBezTo>
                  <a:cubicBezTo>
                    <a:pt x="1884680" y="698500"/>
                    <a:pt x="1841500" y="702310"/>
                    <a:pt x="1799590" y="703580"/>
                  </a:cubicBezTo>
                  <a:cubicBezTo>
                    <a:pt x="1764030" y="706120"/>
                    <a:pt x="1725930" y="709930"/>
                    <a:pt x="1700530" y="701040"/>
                  </a:cubicBezTo>
                  <a:cubicBezTo>
                    <a:pt x="1680210" y="694690"/>
                    <a:pt x="1662430" y="683260"/>
                    <a:pt x="1651000" y="668020"/>
                  </a:cubicBezTo>
                  <a:cubicBezTo>
                    <a:pt x="1640840" y="652780"/>
                    <a:pt x="1635760" y="627380"/>
                    <a:pt x="1637030" y="610870"/>
                  </a:cubicBezTo>
                  <a:cubicBezTo>
                    <a:pt x="1638300" y="596900"/>
                    <a:pt x="1644650" y="584200"/>
                    <a:pt x="1651000" y="572770"/>
                  </a:cubicBezTo>
                  <a:cubicBezTo>
                    <a:pt x="1658620" y="562610"/>
                    <a:pt x="1663700" y="553720"/>
                    <a:pt x="1681480" y="546100"/>
                  </a:cubicBezTo>
                  <a:cubicBezTo>
                    <a:pt x="1743710" y="521970"/>
                    <a:pt x="2034540" y="544830"/>
                    <a:pt x="2157730" y="532130"/>
                  </a:cubicBezTo>
                  <a:cubicBezTo>
                    <a:pt x="2237740" y="523240"/>
                    <a:pt x="2283460" y="515620"/>
                    <a:pt x="2350770" y="496570"/>
                  </a:cubicBezTo>
                  <a:cubicBezTo>
                    <a:pt x="2432050" y="474980"/>
                    <a:pt x="2519680" y="439420"/>
                    <a:pt x="2609850" y="400050"/>
                  </a:cubicBezTo>
                  <a:cubicBezTo>
                    <a:pt x="2716530" y="353060"/>
                    <a:pt x="2877820" y="228600"/>
                    <a:pt x="2947670" y="228600"/>
                  </a:cubicBezTo>
                  <a:cubicBezTo>
                    <a:pt x="2979420" y="227330"/>
                    <a:pt x="3020060" y="250190"/>
                    <a:pt x="3018790" y="260350"/>
                  </a:cubicBezTo>
                  <a:cubicBezTo>
                    <a:pt x="3014980" y="281940"/>
                    <a:pt x="2800350" y="285750"/>
                    <a:pt x="2683510" y="314960"/>
                  </a:cubicBezTo>
                  <a:cubicBezTo>
                    <a:pt x="2547620" y="346710"/>
                    <a:pt x="2397760" y="396240"/>
                    <a:pt x="2251710" y="454660"/>
                  </a:cubicBezTo>
                  <a:cubicBezTo>
                    <a:pt x="2095500" y="515620"/>
                    <a:pt x="1920240" y="605790"/>
                    <a:pt x="1778000" y="678180"/>
                  </a:cubicBezTo>
                  <a:cubicBezTo>
                    <a:pt x="1658620" y="739140"/>
                    <a:pt x="1541780" y="814070"/>
                    <a:pt x="1451610" y="854710"/>
                  </a:cubicBezTo>
                  <a:cubicBezTo>
                    <a:pt x="1391920" y="882650"/>
                    <a:pt x="1336040" y="914400"/>
                    <a:pt x="1297940" y="915670"/>
                  </a:cubicBezTo>
                  <a:cubicBezTo>
                    <a:pt x="1276350" y="916940"/>
                    <a:pt x="1258570" y="910590"/>
                    <a:pt x="1245870" y="901700"/>
                  </a:cubicBezTo>
                  <a:cubicBezTo>
                    <a:pt x="1235710" y="895350"/>
                    <a:pt x="1228090" y="885190"/>
                    <a:pt x="1223010" y="873760"/>
                  </a:cubicBezTo>
                  <a:cubicBezTo>
                    <a:pt x="1216660" y="859790"/>
                    <a:pt x="1212850" y="836930"/>
                    <a:pt x="1217930" y="820420"/>
                  </a:cubicBezTo>
                  <a:cubicBezTo>
                    <a:pt x="1221740" y="803910"/>
                    <a:pt x="1230630" y="788670"/>
                    <a:pt x="1249680" y="777240"/>
                  </a:cubicBezTo>
                  <a:cubicBezTo>
                    <a:pt x="1287780" y="754380"/>
                    <a:pt x="1377950" y="759460"/>
                    <a:pt x="1470660" y="753110"/>
                  </a:cubicBezTo>
                  <a:cubicBezTo>
                    <a:pt x="1630680" y="742950"/>
                    <a:pt x="2032000" y="715010"/>
                    <a:pt x="2124710" y="736600"/>
                  </a:cubicBezTo>
                  <a:cubicBezTo>
                    <a:pt x="2151380" y="742950"/>
                    <a:pt x="2161540" y="749300"/>
                    <a:pt x="2172970" y="762000"/>
                  </a:cubicBezTo>
                  <a:cubicBezTo>
                    <a:pt x="2184400" y="774700"/>
                    <a:pt x="2192020" y="796290"/>
                    <a:pt x="2192020" y="814070"/>
                  </a:cubicBezTo>
                  <a:cubicBezTo>
                    <a:pt x="2192020" y="830580"/>
                    <a:pt x="2183130" y="852170"/>
                    <a:pt x="2171700" y="864870"/>
                  </a:cubicBezTo>
                  <a:cubicBezTo>
                    <a:pt x="2160270" y="877570"/>
                    <a:pt x="2148840" y="886460"/>
                    <a:pt x="2123440" y="890270"/>
                  </a:cubicBezTo>
                  <a:cubicBezTo>
                    <a:pt x="2053590" y="901700"/>
                    <a:pt x="1819910" y="849630"/>
                    <a:pt x="1708150" y="817880"/>
                  </a:cubicBezTo>
                  <a:cubicBezTo>
                    <a:pt x="1629410" y="795020"/>
                    <a:pt x="1584960" y="762000"/>
                    <a:pt x="1511300" y="736600"/>
                  </a:cubicBezTo>
                  <a:cubicBezTo>
                    <a:pt x="1422400" y="706120"/>
                    <a:pt x="1285240" y="662940"/>
                    <a:pt x="1211580" y="655320"/>
                  </a:cubicBezTo>
                  <a:cubicBezTo>
                    <a:pt x="1169670" y="651510"/>
                    <a:pt x="1145540" y="655320"/>
                    <a:pt x="1112520" y="661670"/>
                  </a:cubicBezTo>
                  <a:cubicBezTo>
                    <a:pt x="1076960" y="668020"/>
                    <a:pt x="1047750" y="679450"/>
                    <a:pt x="1003300" y="694690"/>
                  </a:cubicBezTo>
                  <a:cubicBezTo>
                    <a:pt x="930910" y="721360"/>
                    <a:pt x="793750" y="795020"/>
                    <a:pt x="716280" y="812800"/>
                  </a:cubicBezTo>
                  <a:cubicBezTo>
                    <a:pt x="668020" y="822960"/>
                    <a:pt x="632460" y="830580"/>
                    <a:pt x="594360" y="819150"/>
                  </a:cubicBezTo>
                  <a:cubicBezTo>
                    <a:pt x="552450" y="808990"/>
                    <a:pt x="487680" y="775970"/>
                    <a:pt x="478790" y="744220"/>
                  </a:cubicBezTo>
                  <a:cubicBezTo>
                    <a:pt x="471170" y="716280"/>
                    <a:pt x="521970" y="683260"/>
                    <a:pt x="528320" y="645160"/>
                  </a:cubicBezTo>
                  <a:cubicBezTo>
                    <a:pt x="535940" y="595630"/>
                    <a:pt x="516890" y="514350"/>
                    <a:pt x="501650" y="469900"/>
                  </a:cubicBezTo>
                  <a:cubicBezTo>
                    <a:pt x="492760" y="440690"/>
                    <a:pt x="467360" y="422910"/>
                    <a:pt x="464820" y="402590"/>
                  </a:cubicBezTo>
                  <a:cubicBezTo>
                    <a:pt x="463550" y="387350"/>
                    <a:pt x="468630" y="373380"/>
                    <a:pt x="474980" y="360680"/>
                  </a:cubicBezTo>
                  <a:cubicBezTo>
                    <a:pt x="481330" y="347980"/>
                    <a:pt x="490220" y="336550"/>
                    <a:pt x="504190" y="327660"/>
                  </a:cubicBezTo>
                  <a:cubicBezTo>
                    <a:pt x="519430" y="318770"/>
                    <a:pt x="547370" y="311150"/>
                    <a:pt x="565150" y="312420"/>
                  </a:cubicBezTo>
                  <a:cubicBezTo>
                    <a:pt x="580390" y="313690"/>
                    <a:pt x="594360" y="318770"/>
                    <a:pt x="605790" y="327660"/>
                  </a:cubicBezTo>
                  <a:cubicBezTo>
                    <a:pt x="619760" y="339090"/>
                    <a:pt x="635000" y="356870"/>
                    <a:pt x="642620" y="379730"/>
                  </a:cubicBezTo>
                  <a:cubicBezTo>
                    <a:pt x="654050" y="415290"/>
                    <a:pt x="664210" y="491490"/>
                    <a:pt x="647700" y="523240"/>
                  </a:cubicBezTo>
                  <a:cubicBezTo>
                    <a:pt x="633730" y="547370"/>
                    <a:pt x="588010" y="572770"/>
                    <a:pt x="576580" y="566420"/>
                  </a:cubicBezTo>
                  <a:cubicBezTo>
                    <a:pt x="565150" y="560070"/>
                    <a:pt x="579120" y="516890"/>
                    <a:pt x="575310" y="485140"/>
                  </a:cubicBezTo>
                  <a:cubicBezTo>
                    <a:pt x="570230" y="436880"/>
                    <a:pt x="515620" y="335280"/>
                    <a:pt x="535940" y="308610"/>
                  </a:cubicBezTo>
                  <a:cubicBezTo>
                    <a:pt x="552450" y="288290"/>
                    <a:pt x="626110" y="323850"/>
                    <a:pt x="641350" y="304800"/>
                  </a:cubicBezTo>
                  <a:cubicBezTo>
                    <a:pt x="659130" y="283210"/>
                    <a:pt x="607060" y="177800"/>
                    <a:pt x="618490" y="171450"/>
                  </a:cubicBezTo>
                  <a:cubicBezTo>
                    <a:pt x="628650" y="166370"/>
                    <a:pt x="673100" y="220980"/>
                    <a:pt x="695960" y="248920"/>
                  </a:cubicBezTo>
                  <a:cubicBezTo>
                    <a:pt x="717550" y="275590"/>
                    <a:pt x="754380" y="331470"/>
                    <a:pt x="750570" y="335280"/>
                  </a:cubicBezTo>
                  <a:cubicBezTo>
                    <a:pt x="746760" y="339090"/>
                    <a:pt x="685800" y="294640"/>
                    <a:pt x="688340" y="288290"/>
                  </a:cubicBezTo>
                  <a:cubicBezTo>
                    <a:pt x="690880" y="283210"/>
                    <a:pt x="746760" y="293370"/>
                    <a:pt x="773430" y="304800"/>
                  </a:cubicBezTo>
                  <a:cubicBezTo>
                    <a:pt x="802640" y="317500"/>
                    <a:pt x="836930" y="336550"/>
                    <a:pt x="854710" y="364490"/>
                  </a:cubicBezTo>
                  <a:cubicBezTo>
                    <a:pt x="872490" y="393700"/>
                    <a:pt x="854710" y="455930"/>
                    <a:pt x="873760" y="478790"/>
                  </a:cubicBezTo>
                  <a:cubicBezTo>
                    <a:pt x="890270" y="497840"/>
                    <a:pt x="923290" y="500380"/>
                    <a:pt x="949960" y="505460"/>
                  </a:cubicBezTo>
                  <a:cubicBezTo>
                    <a:pt x="979170" y="510540"/>
                    <a:pt x="1012190" y="502920"/>
                    <a:pt x="1041400" y="506730"/>
                  </a:cubicBezTo>
                  <a:cubicBezTo>
                    <a:pt x="1070610" y="510540"/>
                    <a:pt x="1106170" y="508000"/>
                    <a:pt x="1127760" y="527050"/>
                  </a:cubicBezTo>
                  <a:cubicBezTo>
                    <a:pt x="1151890" y="551180"/>
                    <a:pt x="1174750" y="615950"/>
                    <a:pt x="1165860" y="650240"/>
                  </a:cubicBezTo>
                  <a:cubicBezTo>
                    <a:pt x="1158240" y="683260"/>
                    <a:pt x="1116330" y="709930"/>
                    <a:pt x="1087120" y="734060"/>
                  </a:cubicBezTo>
                  <a:cubicBezTo>
                    <a:pt x="1059180" y="755650"/>
                    <a:pt x="1041400" y="768350"/>
                    <a:pt x="998220" y="789940"/>
                  </a:cubicBezTo>
                  <a:cubicBezTo>
                    <a:pt x="905510" y="838200"/>
                    <a:pt x="666750" y="933450"/>
                    <a:pt x="527050" y="981710"/>
                  </a:cubicBezTo>
                  <a:cubicBezTo>
                    <a:pt x="417830" y="1019810"/>
                    <a:pt x="304800" y="1065530"/>
                    <a:pt x="231140" y="1065530"/>
                  </a:cubicBezTo>
                  <a:cubicBezTo>
                    <a:pt x="187960" y="1065530"/>
                    <a:pt x="153670" y="1055370"/>
                    <a:pt x="127000" y="1037590"/>
                  </a:cubicBezTo>
                  <a:cubicBezTo>
                    <a:pt x="101600" y="1021080"/>
                    <a:pt x="82550" y="995680"/>
                    <a:pt x="71120" y="967740"/>
                  </a:cubicBezTo>
                  <a:cubicBezTo>
                    <a:pt x="58420" y="934720"/>
                    <a:pt x="48260" y="880110"/>
                    <a:pt x="60960" y="847090"/>
                  </a:cubicBezTo>
                  <a:cubicBezTo>
                    <a:pt x="74930" y="814070"/>
                    <a:pt x="114300" y="791210"/>
                    <a:pt x="147320" y="769620"/>
                  </a:cubicBezTo>
                  <a:cubicBezTo>
                    <a:pt x="181610" y="746760"/>
                    <a:pt x="227330" y="723900"/>
                    <a:pt x="265430" y="715010"/>
                  </a:cubicBezTo>
                  <a:cubicBezTo>
                    <a:pt x="297180" y="708660"/>
                    <a:pt x="328930" y="709930"/>
                    <a:pt x="358140" y="716280"/>
                  </a:cubicBezTo>
                  <a:cubicBezTo>
                    <a:pt x="387350" y="723900"/>
                    <a:pt x="414020" y="740410"/>
                    <a:pt x="439420" y="759460"/>
                  </a:cubicBezTo>
                  <a:cubicBezTo>
                    <a:pt x="464820" y="778510"/>
                    <a:pt x="496570" y="803910"/>
                    <a:pt x="509270" y="834390"/>
                  </a:cubicBezTo>
                  <a:cubicBezTo>
                    <a:pt x="521970" y="868680"/>
                    <a:pt x="521970" y="909320"/>
                    <a:pt x="511810" y="956310"/>
                  </a:cubicBezTo>
                  <a:cubicBezTo>
                    <a:pt x="499110" y="1027430"/>
                    <a:pt x="420370" y="1121410"/>
                    <a:pt x="401320" y="1211580"/>
                  </a:cubicBezTo>
                  <a:cubicBezTo>
                    <a:pt x="383540" y="1304290"/>
                    <a:pt x="410210" y="1437640"/>
                    <a:pt x="403860" y="1504950"/>
                  </a:cubicBezTo>
                  <a:cubicBezTo>
                    <a:pt x="401320" y="1541780"/>
                    <a:pt x="397510" y="1563370"/>
                    <a:pt x="387350" y="1588770"/>
                  </a:cubicBezTo>
                  <a:cubicBezTo>
                    <a:pt x="378460" y="1615440"/>
                    <a:pt x="367030" y="1642110"/>
                    <a:pt x="347980" y="1663700"/>
                  </a:cubicBezTo>
                  <a:cubicBezTo>
                    <a:pt x="326390" y="1689100"/>
                    <a:pt x="271780" y="1736090"/>
                    <a:pt x="261620" y="1729740"/>
                  </a:cubicBezTo>
                  <a:cubicBezTo>
                    <a:pt x="250190" y="1722120"/>
                    <a:pt x="281940" y="1610360"/>
                    <a:pt x="290830" y="1610360"/>
                  </a:cubicBezTo>
                  <a:cubicBezTo>
                    <a:pt x="294640" y="1610360"/>
                    <a:pt x="302260" y="1637030"/>
                    <a:pt x="302260" y="1651000"/>
                  </a:cubicBezTo>
                  <a:cubicBezTo>
                    <a:pt x="302260" y="1664970"/>
                    <a:pt x="299720" y="1680210"/>
                    <a:pt x="293370" y="1692910"/>
                  </a:cubicBezTo>
                  <a:cubicBezTo>
                    <a:pt x="288290" y="1704340"/>
                    <a:pt x="278130" y="1717040"/>
                    <a:pt x="266700" y="1725930"/>
                  </a:cubicBezTo>
                  <a:cubicBezTo>
                    <a:pt x="256540" y="1733550"/>
                    <a:pt x="242570" y="1741170"/>
                    <a:pt x="228600" y="1742440"/>
                  </a:cubicBezTo>
                  <a:cubicBezTo>
                    <a:pt x="210820" y="1743710"/>
                    <a:pt x="184150" y="1741170"/>
                    <a:pt x="166370" y="1729740"/>
                  </a:cubicBezTo>
                  <a:cubicBezTo>
                    <a:pt x="146050" y="1717040"/>
                    <a:pt x="133350" y="1692910"/>
                    <a:pt x="114300" y="1663700"/>
                  </a:cubicBezTo>
                  <a:cubicBezTo>
                    <a:pt x="82550" y="1615440"/>
                    <a:pt x="20320" y="1507490"/>
                    <a:pt x="8890" y="1457960"/>
                  </a:cubicBezTo>
                  <a:cubicBezTo>
                    <a:pt x="2540" y="1431290"/>
                    <a:pt x="1270" y="1413510"/>
                    <a:pt x="8890" y="1394460"/>
                  </a:cubicBezTo>
                  <a:cubicBezTo>
                    <a:pt x="15240" y="1376680"/>
                    <a:pt x="33020" y="1357630"/>
                    <a:pt x="50800" y="1347470"/>
                  </a:cubicBezTo>
                  <a:cubicBezTo>
                    <a:pt x="67310" y="1338580"/>
                    <a:pt x="93980" y="1336040"/>
                    <a:pt x="113030" y="1339850"/>
                  </a:cubicBezTo>
                  <a:cubicBezTo>
                    <a:pt x="130810" y="1344930"/>
                    <a:pt x="147320" y="1358900"/>
                    <a:pt x="163830" y="1375410"/>
                  </a:cubicBezTo>
                  <a:cubicBezTo>
                    <a:pt x="186690" y="1398270"/>
                    <a:pt x="229870" y="1443990"/>
                    <a:pt x="226060" y="1469390"/>
                  </a:cubicBezTo>
                  <a:cubicBezTo>
                    <a:pt x="223520" y="1490980"/>
                    <a:pt x="182880" y="1529080"/>
                    <a:pt x="168910" y="1524000"/>
                  </a:cubicBezTo>
                  <a:cubicBezTo>
                    <a:pt x="139700" y="1512570"/>
                    <a:pt x="130810" y="1297940"/>
                    <a:pt x="138430" y="1228090"/>
                  </a:cubicBezTo>
                  <a:cubicBezTo>
                    <a:pt x="142240" y="1188720"/>
                    <a:pt x="148590" y="1158240"/>
                    <a:pt x="167640" y="1136650"/>
                  </a:cubicBezTo>
                  <a:cubicBezTo>
                    <a:pt x="185420" y="1116330"/>
                    <a:pt x="220980" y="1099820"/>
                    <a:pt x="246380" y="1102360"/>
                  </a:cubicBezTo>
                  <a:cubicBezTo>
                    <a:pt x="270510" y="1104900"/>
                    <a:pt x="299720" y="1122680"/>
                    <a:pt x="317500" y="1151890"/>
                  </a:cubicBezTo>
                  <a:cubicBezTo>
                    <a:pt x="349250" y="1201420"/>
                    <a:pt x="383540" y="1363980"/>
                    <a:pt x="359410" y="1414780"/>
                  </a:cubicBezTo>
                  <a:cubicBezTo>
                    <a:pt x="344170" y="1447800"/>
                    <a:pt x="284480" y="1477010"/>
                    <a:pt x="265430" y="1469390"/>
                  </a:cubicBezTo>
                  <a:cubicBezTo>
                    <a:pt x="250190" y="1463040"/>
                    <a:pt x="252730" y="1422400"/>
                    <a:pt x="246380" y="1394460"/>
                  </a:cubicBezTo>
                  <a:cubicBezTo>
                    <a:pt x="238760" y="1363980"/>
                    <a:pt x="228600" y="1329690"/>
                    <a:pt x="224790" y="1292860"/>
                  </a:cubicBezTo>
                  <a:cubicBezTo>
                    <a:pt x="219710" y="1250950"/>
                    <a:pt x="219710" y="1186180"/>
                    <a:pt x="224790" y="1155700"/>
                  </a:cubicBezTo>
                  <a:cubicBezTo>
                    <a:pt x="227330" y="1137920"/>
                    <a:pt x="228600" y="1129030"/>
                    <a:pt x="236220" y="1117600"/>
                  </a:cubicBezTo>
                  <a:cubicBezTo>
                    <a:pt x="245110" y="1103630"/>
                    <a:pt x="262890" y="1085850"/>
                    <a:pt x="281940" y="1080770"/>
                  </a:cubicBezTo>
                  <a:cubicBezTo>
                    <a:pt x="302260" y="1075690"/>
                    <a:pt x="331470" y="1078230"/>
                    <a:pt x="358140" y="1093470"/>
                  </a:cubicBezTo>
                  <a:cubicBezTo>
                    <a:pt x="405130" y="1120140"/>
                    <a:pt x="502920" y="1228090"/>
                    <a:pt x="513080" y="1277620"/>
                  </a:cubicBezTo>
                  <a:cubicBezTo>
                    <a:pt x="519430" y="1306830"/>
                    <a:pt x="500380" y="1352550"/>
                    <a:pt x="491490" y="1352550"/>
                  </a:cubicBezTo>
                  <a:cubicBezTo>
                    <a:pt x="480060" y="1352550"/>
                    <a:pt x="455930" y="1286510"/>
                    <a:pt x="453390" y="1249680"/>
                  </a:cubicBezTo>
                  <a:cubicBezTo>
                    <a:pt x="450850" y="1211580"/>
                    <a:pt x="458470" y="1155700"/>
                    <a:pt x="480060" y="1129030"/>
                  </a:cubicBezTo>
                  <a:cubicBezTo>
                    <a:pt x="499110" y="1104900"/>
                    <a:pt x="521970" y="1101090"/>
                    <a:pt x="562610" y="1085850"/>
                  </a:cubicBezTo>
                  <a:cubicBezTo>
                    <a:pt x="668020" y="1045210"/>
                    <a:pt x="1061720" y="929640"/>
                    <a:pt x="1143000" y="942340"/>
                  </a:cubicBezTo>
                  <a:cubicBezTo>
                    <a:pt x="1165860" y="944880"/>
                    <a:pt x="1174750" y="956310"/>
                    <a:pt x="1183640" y="966470"/>
                  </a:cubicBezTo>
                  <a:cubicBezTo>
                    <a:pt x="1191260" y="975360"/>
                    <a:pt x="1196340" y="985520"/>
                    <a:pt x="1197610" y="996950"/>
                  </a:cubicBezTo>
                  <a:cubicBezTo>
                    <a:pt x="1198880" y="1010920"/>
                    <a:pt x="1195070" y="1032510"/>
                    <a:pt x="1188720" y="1043940"/>
                  </a:cubicBezTo>
                  <a:cubicBezTo>
                    <a:pt x="1183640" y="1054100"/>
                    <a:pt x="1179830" y="1057910"/>
                    <a:pt x="1165860" y="1068070"/>
                  </a:cubicBezTo>
                  <a:cubicBezTo>
                    <a:pt x="1093470" y="1115060"/>
                    <a:pt x="506730" y="1405890"/>
                    <a:pt x="443230" y="1360170"/>
                  </a:cubicBezTo>
                  <a:cubicBezTo>
                    <a:pt x="417830" y="1341120"/>
                    <a:pt x="424180" y="1263650"/>
                    <a:pt x="452120" y="1235710"/>
                  </a:cubicBezTo>
                  <a:cubicBezTo>
                    <a:pt x="500380" y="1186180"/>
                    <a:pt x="690880" y="1220470"/>
                    <a:pt x="816610" y="1200150"/>
                  </a:cubicBezTo>
                  <a:cubicBezTo>
                    <a:pt x="955040" y="1177290"/>
                    <a:pt x="1168400" y="1097280"/>
                    <a:pt x="1249680" y="1099820"/>
                  </a:cubicBezTo>
                  <a:cubicBezTo>
                    <a:pt x="1281430" y="1099820"/>
                    <a:pt x="1301750" y="1106170"/>
                    <a:pt x="1316990" y="1118870"/>
                  </a:cubicBezTo>
                  <a:cubicBezTo>
                    <a:pt x="1329690" y="1130300"/>
                    <a:pt x="1337310" y="1149350"/>
                    <a:pt x="1338580" y="1165860"/>
                  </a:cubicBezTo>
                  <a:cubicBezTo>
                    <a:pt x="1341120" y="1182370"/>
                    <a:pt x="1334770" y="1203960"/>
                    <a:pt x="1324610" y="1216660"/>
                  </a:cubicBezTo>
                  <a:cubicBezTo>
                    <a:pt x="1314450" y="1230630"/>
                    <a:pt x="1280160" y="1245870"/>
                    <a:pt x="1280160" y="1245870"/>
                  </a:cubicBezTo>
                </a:path>
              </a:pathLst>
            </a:custGeom>
            <a:solidFill>
              <a:srgbClr val="2D674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14" name="Group 114"/>
          <p:cNvGrpSpPr/>
          <p:nvPr/>
        </p:nvGrpSpPr>
        <p:grpSpPr>
          <a:xfrm>
            <a:off x="14524673" y="7970520"/>
            <a:ext cx="2917508" cy="1519238"/>
            <a:chOff x="0" y="0"/>
            <a:chExt cx="3890010" cy="2025650"/>
          </a:xfrm>
        </p:grpSpPr>
        <p:sp>
          <p:nvSpPr>
            <p:cNvPr id="115" name="Freeform 115"/>
            <p:cNvSpPr/>
            <p:nvPr/>
          </p:nvSpPr>
          <p:spPr>
            <a:xfrm>
              <a:off x="50800" y="36830"/>
              <a:ext cx="3827780" cy="1938020"/>
            </a:xfrm>
            <a:custGeom>
              <a:avLst/>
              <a:gdLst/>
              <a:ahLst/>
              <a:cxnLst/>
              <a:rect l="l" t="t" r="r" b="b"/>
              <a:pathLst>
                <a:path w="3827780" h="1938020">
                  <a:moveTo>
                    <a:pt x="0" y="1256030"/>
                  </a:moveTo>
                  <a:cubicBezTo>
                    <a:pt x="0" y="1254760"/>
                    <a:pt x="6350" y="1221740"/>
                    <a:pt x="8890" y="1203960"/>
                  </a:cubicBezTo>
                  <a:cubicBezTo>
                    <a:pt x="11430" y="1186180"/>
                    <a:pt x="17780" y="1153160"/>
                    <a:pt x="17780" y="1151890"/>
                  </a:cubicBezTo>
                  <a:cubicBezTo>
                    <a:pt x="17780" y="1151890"/>
                    <a:pt x="31750" y="1120140"/>
                    <a:pt x="38100" y="1103630"/>
                  </a:cubicBezTo>
                  <a:cubicBezTo>
                    <a:pt x="45720" y="1088390"/>
                    <a:pt x="59690" y="1056640"/>
                    <a:pt x="59690" y="1055370"/>
                  </a:cubicBezTo>
                  <a:cubicBezTo>
                    <a:pt x="59690" y="1055370"/>
                    <a:pt x="81280" y="1027430"/>
                    <a:pt x="91440" y="1013460"/>
                  </a:cubicBezTo>
                  <a:cubicBezTo>
                    <a:pt x="101600" y="1000760"/>
                    <a:pt x="123190" y="972820"/>
                    <a:pt x="123190" y="972820"/>
                  </a:cubicBezTo>
                  <a:cubicBezTo>
                    <a:pt x="123190" y="971550"/>
                    <a:pt x="143510" y="976630"/>
                    <a:pt x="160020" y="970280"/>
                  </a:cubicBezTo>
                  <a:cubicBezTo>
                    <a:pt x="208280" y="949960"/>
                    <a:pt x="407670" y="800100"/>
                    <a:pt x="412750" y="741680"/>
                  </a:cubicBezTo>
                  <a:cubicBezTo>
                    <a:pt x="415290" y="709930"/>
                    <a:pt x="355600" y="702310"/>
                    <a:pt x="347980" y="661670"/>
                  </a:cubicBezTo>
                  <a:cubicBezTo>
                    <a:pt x="334010" y="574040"/>
                    <a:pt x="415290" y="279400"/>
                    <a:pt x="515620" y="203200"/>
                  </a:cubicBezTo>
                  <a:cubicBezTo>
                    <a:pt x="600710" y="137160"/>
                    <a:pt x="864870" y="181610"/>
                    <a:pt x="871220" y="171450"/>
                  </a:cubicBezTo>
                  <a:cubicBezTo>
                    <a:pt x="872490" y="170180"/>
                    <a:pt x="869950" y="168910"/>
                    <a:pt x="869950" y="168910"/>
                  </a:cubicBezTo>
                  <a:cubicBezTo>
                    <a:pt x="869950" y="168910"/>
                    <a:pt x="871220" y="170180"/>
                    <a:pt x="872490" y="171450"/>
                  </a:cubicBezTo>
                  <a:cubicBezTo>
                    <a:pt x="880110" y="173990"/>
                    <a:pt x="944880" y="162560"/>
                    <a:pt x="949960" y="165100"/>
                  </a:cubicBezTo>
                  <a:cubicBezTo>
                    <a:pt x="949960" y="165100"/>
                    <a:pt x="949960" y="166370"/>
                    <a:pt x="951230" y="166370"/>
                  </a:cubicBezTo>
                  <a:cubicBezTo>
                    <a:pt x="956310" y="166370"/>
                    <a:pt x="991870" y="127000"/>
                    <a:pt x="1031240" y="109220"/>
                  </a:cubicBezTo>
                  <a:cubicBezTo>
                    <a:pt x="1113790" y="72390"/>
                    <a:pt x="1304290" y="27940"/>
                    <a:pt x="1442720" y="13970"/>
                  </a:cubicBezTo>
                  <a:cubicBezTo>
                    <a:pt x="1581150" y="0"/>
                    <a:pt x="1728470" y="2540"/>
                    <a:pt x="1860550" y="24130"/>
                  </a:cubicBezTo>
                  <a:cubicBezTo>
                    <a:pt x="1985010" y="43180"/>
                    <a:pt x="2118360" y="121920"/>
                    <a:pt x="2216150" y="130810"/>
                  </a:cubicBezTo>
                  <a:cubicBezTo>
                    <a:pt x="2282190" y="135890"/>
                    <a:pt x="2316480" y="116840"/>
                    <a:pt x="2386330" y="111760"/>
                  </a:cubicBezTo>
                  <a:cubicBezTo>
                    <a:pt x="2491740" y="104140"/>
                    <a:pt x="2649220" y="77470"/>
                    <a:pt x="2788920" y="96520"/>
                  </a:cubicBezTo>
                  <a:cubicBezTo>
                    <a:pt x="2947670" y="119380"/>
                    <a:pt x="3205480" y="191770"/>
                    <a:pt x="3284220" y="257810"/>
                  </a:cubicBezTo>
                  <a:cubicBezTo>
                    <a:pt x="3321050" y="289560"/>
                    <a:pt x="3318510" y="347980"/>
                    <a:pt x="3338830" y="361950"/>
                  </a:cubicBezTo>
                  <a:cubicBezTo>
                    <a:pt x="3350260" y="369570"/>
                    <a:pt x="3375660" y="364490"/>
                    <a:pt x="3376930" y="364490"/>
                  </a:cubicBezTo>
                  <a:cubicBezTo>
                    <a:pt x="3378200" y="364490"/>
                    <a:pt x="3412490" y="375920"/>
                    <a:pt x="3430270" y="382270"/>
                  </a:cubicBezTo>
                  <a:cubicBezTo>
                    <a:pt x="3448050" y="387350"/>
                    <a:pt x="3482340" y="398780"/>
                    <a:pt x="3483610" y="400050"/>
                  </a:cubicBezTo>
                  <a:cubicBezTo>
                    <a:pt x="3484880" y="400050"/>
                    <a:pt x="3515360" y="419100"/>
                    <a:pt x="3530600" y="429260"/>
                  </a:cubicBezTo>
                  <a:cubicBezTo>
                    <a:pt x="3547110" y="439420"/>
                    <a:pt x="3577590" y="458470"/>
                    <a:pt x="3578860" y="459740"/>
                  </a:cubicBezTo>
                  <a:cubicBezTo>
                    <a:pt x="3578860" y="459740"/>
                    <a:pt x="3604260" y="486410"/>
                    <a:pt x="3618230" y="499110"/>
                  </a:cubicBezTo>
                  <a:cubicBezTo>
                    <a:pt x="3630930" y="513080"/>
                    <a:pt x="3656330" y="539750"/>
                    <a:pt x="3656330" y="539750"/>
                  </a:cubicBezTo>
                  <a:cubicBezTo>
                    <a:pt x="3657600" y="541020"/>
                    <a:pt x="3675380" y="572770"/>
                    <a:pt x="3685540" y="588010"/>
                  </a:cubicBezTo>
                  <a:cubicBezTo>
                    <a:pt x="3694430" y="604520"/>
                    <a:pt x="3713480" y="636270"/>
                    <a:pt x="3713480" y="637540"/>
                  </a:cubicBezTo>
                  <a:cubicBezTo>
                    <a:pt x="3713480" y="637540"/>
                    <a:pt x="3723640" y="673100"/>
                    <a:pt x="3728720" y="690880"/>
                  </a:cubicBezTo>
                  <a:cubicBezTo>
                    <a:pt x="3735070" y="708660"/>
                    <a:pt x="3745230" y="744220"/>
                    <a:pt x="3745230" y="744220"/>
                  </a:cubicBezTo>
                  <a:cubicBezTo>
                    <a:pt x="3745230" y="745490"/>
                    <a:pt x="3746500" y="782320"/>
                    <a:pt x="3747770" y="801370"/>
                  </a:cubicBezTo>
                  <a:cubicBezTo>
                    <a:pt x="3747770" y="819150"/>
                    <a:pt x="3750310" y="855980"/>
                    <a:pt x="3750310" y="857250"/>
                  </a:cubicBezTo>
                  <a:cubicBezTo>
                    <a:pt x="3750310" y="857250"/>
                    <a:pt x="3742690" y="895350"/>
                    <a:pt x="3738880" y="911860"/>
                  </a:cubicBezTo>
                  <a:cubicBezTo>
                    <a:pt x="3736340" y="924560"/>
                    <a:pt x="3729990" y="934720"/>
                    <a:pt x="3732530" y="946150"/>
                  </a:cubicBezTo>
                  <a:cubicBezTo>
                    <a:pt x="3735070" y="958850"/>
                    <a:pt x="3759200" y="967740"/>
                    <a:pt x="3765550" y="984250"/>
                  </a:cubicBezTo>
                  <a:cubicBezTo>
                    <a:pt x="3771900" y="1005840"/>
                    <a:pt x="3757930" y="1046480"/>
                    <a:pt x="3764280" y="1064260"/>
                  </a:cubicBezTo>
                  <a:cubicBezTo>
                    <a:pt x="3769360" y="1075690"/>
                    <a:pt x="3788410" y="1085850"/>
                    <a:pt x="3787140" y="1087120"/>
                  </a:cubicBezTo>
                  <a:cubicBezTo>
                    <a:pt x="3787140" y="1088390"/>
                    <a:pt x="3770630" y="1070610"/>
                    <a:pt x="3764280" y="1073150"/>
                  </a:cubicBezTo>
                  <a:cubicBezTo>
                    <a:pt x="3737610" y="1088390"/>
                    <a:pt x="3827780" y="1435100"/>
                    <a:pt x="3761740" y="1555750"/>
                  </a:cubicBezTo>
                  <a:cubicBezTo>
                    <a:pt x="3698240" y="1670050"/>
                    <a:pt x="3505200" y="1784350"/>
                    <a:pt x="3395980" y="1791970"/>
                  </a:cubicBezTo>
                  <a:cubicBezTo>
                    <a:pt x="3313430" y="1797050"/>
                    <a:pt x="3178810" y="1678940"/>
                    <a:pt x="3168650" y="1686560"/>
                  </a:cubicBezTo>
                  <a:cubicBezTo>
                    <a:pt x="3167380" y="1687830"/>
                    <a:pt x="3171190" y="1694180"/>
                    <a:pt x="3169920" y="1694180"/>
                  </a:cubicBezTo>
                  <a:cubicBezTo>
                    <a:pt x="3169920" y="1694180"/>
                    <a:pt x="3167380" y="1687830"/>
                    <a:pt x="3162300" y="1684020"/>
                  </a:cubicBezTo>
                  <a:cubicBezTo>
                    <a:pt x="3144520" y="1668780"/>
                    <a:pt x="3078480" y="1647190"/>
                    <a:pt x="3021330" y="1617980"/>
                  </a:cubicBezTo>
                  <a:cubicBezTo>
                    <a:pt x="2928620" y="1569720"/>
                    <a:pt x="2749550" y="1428750"/>
                    <a:pt x="2663190" y="1416050"/>
                  </a:cubicBezTo>
                  <a:cubicBezTo>
                    <a:pt x="2620010" y="1408430"/>
                    <a:pt x="2584450" y="1426210"/>
                    <a:pt x="2559050" y="1437640"/>
                  </a:cubicBezTo>
                  <a:cubicBezTo>
                    <a:pt x="2542540" y="1443990"/>
                    <a:pt x="2534920" y="1454150"/>
                    <a:pt x="2520950" y="1464310"/>
                  </a:cubicBezTo>
                  <a:cubicBezTo>
                    <a:pt x="2506980" y="1474470"/>
                    <a:pt x="2476500" y="1494790"/>
                    <a:pt x="2475230" y="1494790"/>
                  </a:cubicBezTo>
                  <a:cubicBezTo>
                    <a:pt x="2475230" y="1496060"/>
                    <a:pt x="2440940" y="1508760"/>
                    <a:pt x="2424430" y="1515110"/>
                  </a:cubicBezTo>
                  <a:cubicBezTo>
                    <a:pt x="2406650" y="1521460"/>
                    <a:pt x="2372360" y="1534160"/>
                    <a:pt x="2372360" y="1535430"/>
                  </a:cubicBezTo>
                  <a:cubicBezTo>
                    <a:pt x="2371090" y="1535430"/>
                    <a:pt x="2335530" y="1539240"/>
                    <a:pt x="2317750" y="1541780"/>
                  </a:cubicBezTo>
                  <a:cubicBezTo>
                    <a:pt x="2298700" y="1544320"/>
                    <a:pt x="2263140" y="1548130"/>
                    <a:pt x="2261870" y="1548130"/>
                  </a:cubicBezTo>
                  <a:cubicBezTo>
                    <a:pt x="2259330" y="1549400"/>
                    <a:pt x="1945640" y="1696720"/>
                    <a:pt x="1793240" y="1756410"/>
                  </a:cubicBezTo>
                  <a:cubicBezTo>
                    <a:pt x="1653540" y="1812290"/>
                    <a:pt x="1525270" y="1873250"/>
                    <a:pt x="1385570" y="1901190"/>
                  </a:cubicBezTo>
                  <a:cubicBezTo>
                    <a:pt x="1247140" y="1929130"/>
                    <a:pt x="1087120" y="1920240"/>
                    <a:pt x="961390" y="1926590"/>
                  </a:cubicBezTo>
                  <a:cubicBezTo>
                    <a:pt x="861060" y="1931670"/>
                    <a:pt x="692150" y="1936750"/>
                    <a:pt x="690880" y="1938020"/>
                  </a:cubicBezTo>
                  <a:cubicBezTo>
                    <a:pt x="689610" y="1938020"/>
                    <a:pt x="652780" y="1932940"/>
                    <a:pt x="633730" y="1930400"/>
                  </a:cubicBezTo>
                  <a:cubicBezTo>
                    <a:pt x="615950" y="1927860"/>
                    <a:pt x="579120" y="1924050"/>
                    <a:pt x="577850" y="1924050"/>
                  </a:cubicBezTo>
                  <a:cubicBezTo>
                    <a:pt x="576580" y="1924050"/>
                    <a:pt x="542290" y="1910080"/>
                    <a:pt x="524510" y="1903730"/>
                  </a:cubicBezTo>
                  <a:cubicBezTo>
                    <a:pt x="506730" y="1897380"/>
                    <a:pt x="472440" y="1884680"/>
                    <a:pt x="472440" y="1883410"/>
                  </a:cubicBezTo>
                  <a:cubicBezTo>
                    <a:pt x="471170" y="1883410"/>
                    <a:pt x="440690" y="1861820"/>
                    <a:pt x="425450" y="1851660"/>
                  </a:cubicBezTo>
                  <a:cubicBezTo>
                    <a:pt x="410210" y="1841500"/>
                    <a:pt x="379730" y="1819910"/>
                    <a:pt x="378460" y="1819910"/>
                  </a:cubicBezTo>
                  <a:cubicBezTo>
                    <a:pt x="378460" y="1818640"/>
                    <a:pt x="354330" y="1790700"/>
                    <a:pt x="341630" y="1776730"/>
                  </a:cubicBezTo>
                  <a:cubicBezTo>
                    <a:pt x="328930" y="1762760"/>
                    <a:pt x="304800" y="1734820"/>
                    <a:pt x="303530" y="1734820"/>
                  </a:cubicBezTo>
                  <a:cubicBezTo>
                    <a:pt x="303530" y="1733550"/>
                    <a:pt x="281940" y="1692910"/>
                    <a:pt x="276860" y="1684020"/>
                  </a:cubicBezTo>
                  <a:cubicBezTo>
                    <a:pt x="275590" y="1682750"/>
                    <a:pt x="276860" y="1681480"/>
                    <a:pt x="275590" y="1680210"/>
                  </a:cubicBezTo>
                  <a:cubicBezTo>
                    <a:pt x="273050" y="1677670"/>
                    <a:pt x="262890" y="1676400"/>
                    <a:pt x="261620" y="1676400"/>
                  </a:cubicBezTo>
                  <a:cubicBezTo>
                    <a:pt x="261620" y="1675130"/>
                    <a:pt x="231140" y="1658620"/>
                    <a:pt x="217170" y="1649730"/>
                  </a:cubicBezTo>
                  <a:cubicBezTo>
                    <a:pt x="201930" y="1640840"/>
                    <a:pt x="171450" y="1623060"/>
                    <a:pt x="171450" y="1623060"/>
                  </a:cubicBezTo>
                  <a:cubicBezTo>
                    <a:pt x="170180" y="1623060"/>
                    <a:pt x="146050" y="1598930"/>
                    <a:pt x="133350" y="1586230"/>
                  </a:cubicBezTo>
                  <a:cubicBezTo>
                    <a:pt x="120650" y="1573530"/>
                    <a:pt x="96520" y="1550670"/>
                    <a:pt x="96520" y="1549400"/>
                  </a:cubicBezTo>
                  <a:cubicBezTo>
                    <a:pt x="95250" y="1549400"/>
                    <a:pt x="77470" y="1520190"/>
                    <a:pt x="68580" y="1504950"/>
                  </a:cubicBezTo>
                  <a:cubicBezTo>
                    <a:pt x="58420" y="1489710"/>
                    <a:pt x="40640" y="1460500"/>
                    <a:pt x="40640" y="1460500"/>
                  </a:cubicBezTo>
                  <a:cubicBezTo>
                    <a:pt x="40640" y="1459230"/>
                    <a:pt x="29210" y="1427480"/>
                    <a:pt x="24130" y="1410970"/>
                  </a:cubicBezTo>
                  <a:cubicBezTo>
                    <a:pt x="19050" y="1394460"/>
                    <a:pt x="7620" y="1361440"/>
                    <a:pt x="7620" y="1360170"/>
                  </a:cubicBezTo>
                  <a:cubicBezTo>
                    <a:pt x="7620" y="1360170"/>
                    <a:pt x="5080" y="1325880"/>
                    <a:pt x="3810" y="1308100"/>
                  </a:cubicBezTo>
                  <a:cubicBezTo>
                    <a:pt x="2540" y="1290320"/>
                    <a:pt x="0" y="1256030"/>
                    <a:pt x="0" y="1256030"/>
                  </a:cubicBezTo>
                </a:path>
              </a:pathLst>
            </a:custGeom>
            <a:solidFill>
              <a:srgbClr val="2D674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16" name="Group 116"/>
          <p:cNvGrpSpPr/>
          <p:nvPr/>
        </p:nvGrpSpPr>
        <p:grpSpPr>
          <a:xfrm>
            <a:off x="11479060" y="9552460"/>
            <a:ext cx="1158823" cy="247794"/>
            <a:chOff x="0" y="0"/>
            <a:chExt cx="305204" cy="65263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305204" cy="65263"/>
            </a:xfrm>
            <a:custGeom>
              <a:avLst/>
              <a:gdLst/>
              <a:ahLst/>
              <a:cxnLst/>
              <a:rect l="l" t="t" r="r" b="b"/>
              <a:pathLst>
                <a:path w="305204" h="65263">
                  <a:moveTo>
                    <a:pt x="0" y="0"/>
                  </a:moveTo>
                  <a:lnTo>
                    <a:pt x="305204" y="0"/>
                  </a:lnTo>
                  <a:lnTo>
                    <a:pt x="305204" y="65263"/>
                  </a:lnTo>
                  <a:lnTo>
                    <a:pt x="0" y="65263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118" name="TextBox 118"/>
            <p:cNvSpPr txBox="1"/>
            <p:nvPr/>
          </p:nvSpPr>
          <p:spPr>
            <a:xfrm>
              <a:off x="0" y="-57150"/>
              <a:ext cx="305204" cy="1224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grpSp>
        <p:nvGrpSpPr>
          <p:cNvPr id="119" name="Group 119"/>
          <p:cNvGrpSpPr/>
          <p:nvPr/>
        </p:nvGrpSpPr>
        <p:grpSpPr>
          <a:xfrm>
            <a:off x="11458468" y="9943008"/>
            <a:ext cx="1283124" cy="148734"/>
            <a:chOff x="0" y="0"/>
            <a:chExt cx="337942" cy="39173"/>
          </a:xfrm>
        </p:grpSpPr>
        <p:sp>
          <p:nvSpPr>
            <p:cNvPr id="120" name="Freeform 120"/>
            <p:cNvSpPr/>
            <p:nvPr/>
          </p:nvSpPr>
          <p:spPr>
            <a:xfrm>
              <a:off x="0" y="0"/>
              <a:ext cx="337942" cy="39173"/>
            </a:xfrm>
            <a:custGeom>
              <a:avLst/>
              <a:gdLst/>
              <a:ahLst/>
              <a:cxnLst/>
              <a:rect l="l" t="t" r="r" b="b"/>
              <a:pathLst>
                <a:path w="337942" h="39173">
                  <a:moveTo>
                    <a:pt x="0" y="0"/>
                  </a:moveTo>
                  <a:lnTo>
                    <a:pt x="337942" y="0"/>
                  </a:lnTo>
                  <a:lnTo>
                    <a:pt x="337942" y="39173"/>
                  </a:lnTo>
                  <a:lnTo>
                    <a:pt x="0" y="39173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121" name="TextBox 121"/>
            <p:cNvSpPr txBox="1"/>
            <p:nvPr/>
          </p:nvSpPr>
          <p:spPr>
            <a:xfrm>
              <a:off x="0" y="-57150"/>
              <a:ext cx="337942" cy="96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sp>
        <p:nvSpPr>
          <p:cNvPr id="122" name="Freeform 122"/>
          <p:cNvSpPr/>
          <p:nvPr/>
        </p:nvSpPr>
        <p:spPr>
          <a:xfrm>
            <a:off x="11501425" y="9181043"/>
            <a:ext cx="180410" cy="230757"/>
          </a:xfrm>
          <a:custGeom>
            <a:avLst/>
            <a:gdLst/>
            <a:ahLst/>
            <a:cxnLst/>
            <a:rect l="l" t="t" r="r" b="b"/>
            <a:pathLst>
              <a:path w="180410" h="230757">
                <a:moveTo>
                  <a:pt x="0" y="0"/>
                </a:moveTo>
                <a:lnTo>
                  <a:pt x="180410" y="0"/>
                </a:lnTo>
                <a:lnTo>
                  <a:pt x="180410" y="230757"/>
                </a:lnTo>
                <a:lnTo>
                  <a:pt x="0" y="230757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23" name="Freeform 123"/>
          <p:cNvSpPr/>
          <p:nvPr/>
        </p:nvSpPr>
        <p:spPr>
          <a:xfrm>
            <a:off x="11501425" y="9570104"/>
            <a:ext cx="140624" cy="185475"/>
          </a:xfrm>
          <a:custGeom>
            <a:avLst/>
            <a:gdLst/>
            <a:ahLst/>
            <a:cxnLst/>
            <a:rect l="l" t="t" r="r" b="b"/>
            <a:pathLst>
              <a:path w="140624" h="185475">
                <a:moveTo>
                  <a:pt x="0" y="0"/>
                </a:moveTo>
                <a:lnTo>
                  <a:pt x="140624" y="0"/>
                </a:lnTo>
                <a:lnTo>
                  <a:pt x="140624" y="185475"/>
                </a:lnTo>
                <a:lnTo>
                  <a:pt x="0" y="18547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grpSp>
        <p:nvGrpSpPr>
          <p:cNvPr id="124" name="Group 124"/>
          <p:cNvGrpSpPr/>
          <p:nvPr/>
        </p:nvGrpSpPr>
        <p:grpSpPr>
          <a:xfrm>
            <a:off x="11420475" y="8159115"/>
            <a:ext cx="257175" cy="203835"/>
            <a:chOff x="0" y="0"/>
            <a:chExt cx="342900" cy="271780"/>
          </a:xfrm>
        </p:grpSpPr>
        <p:sp>
          <p:nvSpPr>
            <p:cNvPr id="125" name="Freeform 125"/>
            <p:cNvSpPr/>
            <p:nvPr/>
          </p:nvSpPr>
          <p:spPr>
            <a:xfrm>
              <a:off x="48260" y="49530"/>
              <a:ext cx="246380" cy="172720"/>
            </a:xfrm>
            <a:custGeom>
              <a:avLst/>
              <a:gdLst/>
              <a:ahLst/>
              <a:cxnLst/>
              <a:rect l="l" t="t" r="r" b="b"/>
              <a:pathLst>
                <a:path w="246380" h="172720">
                  <a:moveTo>
                    <a:pt x="167640" y="156210"/>
                  </a:moveTo>
                  <a:cubicBezTo>
                    <a:pt x="39370" y="163830"/>
                    <a:pt x="16510" y="140970"/>
                    <a:pt x="7620" y="121920"/>
                  </a:cubicBezTo>
                  <a:cubicBezTo>
                    <a:pt x="0" y="106680"/>
                    <a:pt x="0" y="87630"/>
                    <a:pt x="5080" y="72390"/>
                  </a:cubicBezTo>
                  <a:cubicBezTo>
                    <a:pt x="8890" y="57150"/>
                    <a:pt x="19050" y="39370"/>
                    <a:pt x="33020" y="30480"/>
                  </a:cubicBezTo>
                  <a:cubicBezTo>
                    <a:pt x="50800" y="20320"/>
                    <a:pt x="85090" y="12700"/>
                    <a:pt x="105410" y="20320"/>
                  </a:cubicBezTo>
                  <a:cubicBezTo>
                    <a:pt x="127000" y="26670"/>
                    <a:pt x="149860" y="52070"/>
                    <a:pt x="156210" y="73660"/>
                  </a:cubicBezTo>
                  <a:cubicBezTo>
                    <a:pt x="161290" y="93980"/>
                    <a:pt x="153670" y="128270"/>
                    <a:pt x="139700" y="144780"/>
                  </a:cubicBezTo>
                  <a:cubicBezTo>
                    <a:pt x="125730" y="161290"/>
                    <a:pt x="91440" y="172720"/>
                    <a:pt x="71120" y="171450"/>
                  </a:cubicBezTo>
                  <a:cubicBezTo>
                    <a:pt x="54610" y="171450"/>
                    <a:pt x="36830" y="161290"/>
                    <a:pt x="25400" y="149860"/>
                  </a:cubicBezTo>
                  <a:cubicBezTo>
                    <a:pt x="13970" y="139700"/>
                    <a:pt x="3810" y="121920"/>
                    <a:pt x="2540" y="105410"/>
                  </a:cubicBezTo>
                  <a:cubicBezTo>
                    <a:pt x="1270" y="85090"/>
                    <a:pt x="8890" y="53340"/>
                    <a:pt x="26670" y="36830"/>
                  </a:cubicBezTo>
                  <a:cubicBezTo>
                    <a:pt x="49530" y="13970"/>
                    <a:pt x="110490" y="3810"/>
                    <a:pt x="143510" y="1270"/>
                  </a:cubicBezTo>
                  <a:cubicBezTo>
                    <a:pt x="166370" y="0"/>
                    <a:pt x="186690" y="1270"/>
                    <a:pt x="203200" y="11430"/>
                  </a:cubicBezTo>
                  <a:cubicBezTo>
                    <a:pt x="220980" y="22860"/>
                    <a:pt x="240030" y="49530"/>
                    <a:pt x="243840" y="69850"/>
                  </a:cubicBezTo>
                  <a:cubicBezTo>
                    <a:pt x="246380" y="87630"/>
                    <a:pt x="241300" y="109220"/>
                    <a:pt x="231140" y="123190"/>
                  </a:cubicBezTo>
                  <a:cubicBezTo>
                    <a:pt x="218440" y="139700"/>
                    <a:pt x="167640" y="156210"/>
                    <a:pt x="167640" y="15621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26" name="Group 126"/>
          <p:cNvGrpSpPr/>
          <p:nvPr/>
        </p:nvGrpSpPr>
        <p:grpSpPr>
          <a:xfrm>
            <a:off x="11763375" y="8268653"/>
            <a:ext cx="836295" cy="304800"/>
            <a:chOff x="0" y="0"/>
            <a:chExt cx="1115060" cy="406400"/>
          </a:xfrm>
        </p:grpSpPr>
        <p:sp>
          <p:nvSpPr>
            <p:cNvPr id="127" name="Freeform 127"/>
            <p:cNvSpPr/>
            <p:nvPr/>
          </p:nvSpPr>
          <p:spPr>
            <a:xfrm>
              <a:off x="50800" y="46990"/>
              <a:ext cx="1018540" cy="309880"/>
            </a:xfrm>
            <a:custGeom>
              <a:avLst/>
              <a:gdLst/>
              <a:ahLst/>
              <a:cxnLst/>
              <a:rect l="l" t="t" r="r" b="b"/>
              <a:pathLst>
                <a:path w="1018540" h="309880">
                  <a:moveTo>
                    <a:pt x="80010" y="88900"/>
                  </a:moveTo>
                  <a:cubicBezTo>
                    <a:pt x="589280" y="59690"/>
                    <a:pt x="651510" y="44450"/>
                    <a:pt x="681990" y="71120"/>
                  </a:cubicBezTo>
                  <a:cubicBezTo>
                    <a:pt x="711200" y="96520"/>
                    <a:pt x="728980" y="171450"/>
                    <a:pt x="712470" y="204470"/>
                  </a:cubicBezTo>
                  <a:cubicBezTo>
                    <a:pt x="694690" y="242570"/>
                    <a:pt x="608330" y="262890"/>
                    <a:pt x="562610" y="279400"/>
                  </a:cubicBezTo>
                  <a:cubicBezTo>
                    <a:pt x="525780" y="293370"/>
                    <a:pt x="487680" y="307340"/>
                    <a:pt x="461010" y="308610"/>
                  </a:cubicBezTo>
                  <a:cubicBezTo>
                    <a:pt x="444500" y="308610"/>
                    <a:pt x="433070" y="306070"/>
                    <a:pt x="419100" y="299720"/>
                  </a:cubicBezTo>
                  <a:cubicBezTo>
                    <a:pt x="403860" y="290830"/>
                    <a:pt x="383540" y="271780"/>
                    <a:pt x="375920" y="252730"/>
                  </a:cubicBezTo>
                  <a:cubicBezTo>
                    <a:pt x="368300" y="234950"/>
                    <a:pt x="368300" y="208280"/>
                    <a:pt x="374650" y="189230"/>
                  </a:cubicBezTo>
                  <a:cubicBezTo>
                    <a:pt x="381000" y="171450"/>
                    <a:pt x="391160" y="156210"/>
                    <a:pt x="415290" y="140970"/>
                  </a:cubicBezTo>
                  <a:cubicBezTo>
                    <a:pt x="473710" y="102870"/>
                    <a:pt x="701040" y="53340"/>
                    <a:pt x="781050" y="35560"/>
                  </a:cubicBezTo>
                  <a:cubicBezTo>
                    <a:pt x="820420" y="27940"/>
                    <a:pt x="864870" y="13970"/>
                    <a:pt x="869950" y="22860"/>
                  </a:cubicBezTo>
                  <a:cubicBezTo>
                    <a:pt x="875030" y="30480"/>
                    <a:pt x="833120" y="76200"/>
                    <a:pt x="833120" y="76200"/>
                  </a:cubicBezTo>
                  <a:cubicBezTo>
                    <a:pt x="834390" y="76200"/>
                    <a:pt x="862330" y="20320"/>
                    <a:pt x="885190" y="10160"/>
                  </a:cubicBezTo>
                  <a:cubicBezTo>
                    <a:pt x="908050" y="0"/>
                    <a:pt x="948690" y="2540"/>
                    <a:pt x="970280" y="15240"/>
                  </a:cubicBezTo>
                  <a:cubicBezTo>
                    <a:pt x="990600" y="29210"/>
                    <a:pt x="1010920" y="63500"/>
                    <a:pt x="1012190" y="88900"/>
                  </a:cubicBezTo>
                  <a:cubicBezTo>
                    <a:pt x="1013460" y="113030"/>
                    <a:pt x="995680" y="149860"/>
                    <a:pt x="975360" y="165100"/>
                  </a:cubicBezTo>
                  <a:cubicBezTo>
                    <a:pt x="956310" y="179070"/>
                    <a:pt x="915670" y="185420"/>
                    <a:pt x="892810" y="176530"/>
                  </a:cubicBezTo>
                  <a:cubicBezTo>
                    <a:pt x="868680" y="168910"/>
                    <a:pt x="840740" y="138430"/>
                    <a:pt x="835660" y="114300"/>
                  </a:cubicBezTo>
                  <a:cubicBezTo>
                    <a:pt x="829310" y="90170"/>
                    <a:pt x="840740" y="50800"/>
                    <a:pt x="854710" y="33020"/>
                  </a:cubicBezTo>
                  <a:cubicBezTo>
                    <a:pt x="866140" y="16510"/>
                    <a:pt x="885190" y="6350"/>
                    <a:pt x="904240" y="3810"/>
                  </a:cubicBezTo>
                  <a:cubicBezTo>
                    <a:pt x="927100" y="1270"/>
                    <a:pt x="967740" y="10160"/>
                    <a:pt x="985520" y="27940"/>
                  </a:cubicBezTo>
                  <a:cubicBezTo>
                    <a:pt x="1003300" y="44450"/>
                    <a:pt x="1018540" y="82550"/>
                    <a:pt x="1010920" y="107950"/>
                  </a:cubicBezTo>
                  <a:cubicBezTo>
                    <a:pt x="1000760" y="142240"/>
                    <a:pt x="934720" y="180340"/>
                    <a:pt x="885190" y="203200"/>
                  </a:cubicBezTo>
                  <a:cubicBezTo>
                    <a:pt x="830580" y="227330"/>
                    <a:pt x="759460" y="222250"/>
                    <a:pt x="693420" y="238760"/>
                  </a:cubicBezTo>
                  <a:cubicBezTo>
                    <a:pt x="618490" y="256540"/>
                    <a:pt x="513080" y="309880"/>
                    <a:pt x="461010" y="308610"/>
                  </a:cubicBezTo>
                  <a:cubicBezTo>
                    <a:pt x="434340" y="307340"/>
                    <a:pt x="416560" y="298450"/>
                    <a:pt x="401320" y="287020"/>
                  </a:cubicBezTo>
                  <a:cubicBezTo>
                    <a:pt x="389890" y="278130"/>
                    <a:pt x="381000" y="265430"/>
                    <a:pt x="375920" y="252730"/>
                  </a:cubicBezTo>
                  <a:cubicBezTo>
                    <a:pt x="370840" y="240030"/>
                    <a:pt x="368300" y="224790"/>
                    <a:pt x="369570" y="210820"/>
                  </a:cubicBezTo>
                  <a:cubicBezTo>
                    <a:pt x="370840" y="196850"/>
                    <a:pt x="375920" y="181610"/>
                    <a:pt x="383540" y="170180"/>
                  </a:cubicBezTo>
                  <a:cubicBezTo>
                    <a:pt x="391160" y="158750"/>
                    <a:pt x="398780" y="149860"/>
                    <a:pt x="415290" y="140970"/>
                  </a:cubicBezTo>
                  <a:cubicBezTo>
                    <a:pt x="449580" y="120650"/>
                    <a:pt x="568960" y="64770"/>
                    <a:pt x="598170" y="86360"/>
                  </a:cubicBezTo>
                  <a:cubicBezTo>
                    <a:pt x="623570" y="105410"/>
                    <a:pt x="628650" y="199390"/>
                    <a:pt x="599440" y="231140"/>
                  </a:cubicBezTo>
                  <a:cubicBezTo>
                    <a:pt x="551180" y="281940"/>
                    <a:pt x="306070" y="247650"/>
                    <a:pt x="205740" y="247650"/>
                  </a:cubicBezTo>
                  <a:cubicBezTo>
                    <a:pt x="144780" y="247650"/>
                    <a:pt x="90170" y="254000"/>
                    <a:pt x="55880" y="242570"/>
                  </a:cubicBezTo>
                  <a:cubicBezTo>
                    <a:pt x="35560" y="234950"/>
                    <a:pt x="21590" y="222250"/>
                    <a:pt x="11430" y="209550"/>
                  </a:cubicBezTo>
                  <a:cubicBezTo>
                    <a:pt x="3810" y="199390"/>
                    <a:pt x="0" y="186690"/>
                    <a:pt x="0" y="173990"/>
                  </a:cubicBezTo>
                  <a:cubicBezTo>
                    <a:pt x="0" y="158750"/>
                    <a:pt x="3810" y="134620"/>
                    <a:pt x="15240" y="120650"/>
                  </a:cubicBezTo>
                  <a:cubicBezTo>
                    <a:pt x="27940" y="105410"/>
                    <a:pt x="80010" y="88900"/>
                    <a:pt x="80010" y="889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28" name="Group 128"/>
          <p:cNvGrpSpPr/>
          <p:nvPr/>
        </p:nvGrpSpPr>
        <p:grpSpPr>
          <a:xfrm>
            <a:off x="12392025" y="8154353"/>
            <a:ext cx="349568" cy="394335"/>
            <a:chOff x="0" y="0"/>
            <a:chExt cx="466090" cy="525780"/>
          </a:xfrm>
        </p:grpSpPr>
        <p:sp>
          <p:nvSpPr>
            <p:cNvPr id="129" name="Freeform 129"/>
            <p:cNvSpPr/>
            <p:nvPr/>
          </p:nvSpPr>
          <p:spPr>
            <a:xfrm>
              <a:off x="36830" y="41910"/>
              <a:ext cx="383540" cy="434340"/>
            </a:xfrm>
            <a:custGeom>
              <a:avLst/>
              <a:gdLst/>
              <a:ahLst/>
              <a:cxnLst/>
              <a:rect l="l" t="t" r="r" b="b"/>
              <a:pathLst>
                <a:path w="383540" h="434340">
                  <a:moveTo>
                    <a:pt x="27940" y="137160"/>
                  </a:moveTo>
                  <a:cubicBezTo>
                    <a:pt x="111760" y="22860"/>
                    <a:pt x="142240" y="15240"/>
                    <a:pt x="172720" y="8890"/>
                  </a:cubicBezTo>
                  <a:cubicBezTo>
                    <a:pt x="204470" y="3810"/>
                    <a:pt x="246380" y="0"/>
                    <a:pt x="276860" y="10160"/>
                  </a:cubicBezTo>
                  <a:cubicBezTo>
                    <a:pt x="306070" y="19050"/>
                    <a:pt x="335280" y="41910"/>
                    <a:pt x="351790" y="64770"/>
                  </a:cubicBezTo>
                  <a:cubicBezTo>
                    <a:pt x="367030" y="85090"/>
                    <a:pt x="378460" y="116840"/>
                    <a:pt x="374650" y="140970"/>
                  </a:cubicBezTo>
                  <a:cubicBezTo>
                    <a:pt x="372110" y="165100"/>
                    <a:pt x="355600" y="195580"/>
                    <a:pt x="334010" y="207010"/>
                  </a:cubicBezTo>
                  <a:cubicBezTo>
                    <a:pt x="308610" y="222250"/>
                    <a:pt x="256540" y="203200"/>
                    <a:pt x="224790" y="209550"/>
                  </a:cubicBezTo>
                  <a:cubicBezTo>
                    <a:pt x="198120" y="215900"/>
                    <a:pt x="165100" y="247650"/>
                    <a:pt x="153670" y="238760"/>
                  </a:cubicBezTo>
                  <a:cubicBezTo>
                    <a:pt x="140970" y="228600"/>
                    <a:pt x="149860" y="139700"/>
                    <a:pt x="167640" y="129540"/>
                  </a:cubicBezTo>
                  <a:cubicBezTo>
                    <a:pt x="182880" y="120650"/>
                    <a:pt x="214630" y="143510"/>
                    <a:pt x="241300" y="160020"/>
                  </a:cubicBezTo>
                  <a:cubicBezTo>
                    <a:pt x="276860" y="181610"/>
                    <a:pt x="332740" y="226060"/>
                    <a:pt x="354330" y="261620"/>
                  </a:cubicBezTo>
                  <a:cubicBezTo>
                    <a:pt x="370840" y="285750"/>
                    <a:pt x="377190" y="314960"/>
                    <a:pt x="378460" y="337820"/>
                  </a:cubicBezTo>
                  <a:cubicBezTo>
                    <a:pt x="379730" y="354330"/>
                    <a:pt x="378460" y="368300"/>
                    <a:pt x="370840" y="382270"/>
                  </a:cubicBezTo>
                  <a:cubicBezTo>
                    <a:pt x="361950" y="398780"/>
                    <a:pt x="342900" y="417830"/>
                    <a:pt x="325120" y="426720"/>
                  </a:cubicBezTo>
                  <a:cubicBezTo>
                    <a:pt x="306070" y="434340"/>
                    <a:pt x="279400" y="433070"/>
                    <a:pt x="261620" y="429260"/>
                  </a:cubicBezTo>
                  <a:cubicBezTo>
                    <a:pt x="246380" y="425450"/>
                    <a:pt x="234950" y="417830"/>
                    <a:pt x="224790" y="406400"/>
                  </a:cubicBezTo>
                  <a:cubicBezTo>
                    <a:pt x="213360" y="392430"/>
                    <a:pt x="195580" y="350520"/>
                    <a:pt x="199390" y="347980"/>
                  </a:cubicBezTo>
                  <a:cubicBezTo>
                    <a:pt x="204470" y="344170"/>
                    <a:pt x="280670" y="424180"/>
                    <a:pt x="276860" y="429260"/>
                  </a:cubicBezTo>
                  <a:cubicBezTo>
                    <a:pt x="274320" y="433070"/>
                    <a:pt x="213360" y="400050"/>
                    <a:pt x="193040" y="381000"/>
                  </a:cubicBezTo>
                  <a:cubicBezTo>
                    <a:pt x="179070" y="367030"/>
                    <a:pt x="166370" y="351790"/>
                    <a:pt x="163830" y="332740"/>
                  </a:cubicBezTo>
                  <a:cubicBezTo>
                    <a:pt x="161290" y="308610"/>
                    <a:pt x="170180" y="269240"/>
                    <a:pt x="186690" y="251460"/>
                  </a:cubicBezTo>
                  <a:cubicBezTo>
                    <a:pt x="204470" y="233680"/>
                    <a:pt x="242570" y="220980"/>
                    <a:pt x="266700" y="224790"/>
                  </a:cubicBezTo>
                  <a:cubicBezTo>
                    <a:pt x="290830" y="228600"/>
                    <a:pt x="322580" y="252730"/>
                    <a:pt x="334010" y="275590"/>
                  </a:cubicBezTo>
                  <a:cubicBezTo>
                    <a:pt x="344170" y="298450"/>
                    <a:pt x="341630" y="339090"/>
                    <a:pt x="328930" y="359410"/>
                  </a:cubicBezTo>
                  <a:cubicBezTo>
                    <a:pt x="316230" y="381000"/>
                    <a:pt x="280670" y="401320"/>
                    <a:pt x="256540" y="402590"/>
                  </a:cubicBezTo>
                  <a:cubicBezTo>
                    <a:pt x="231140" y="403860"/>
                    <a:pt x="195580" y="384810"/>
                    <a:pt x="180340" y="367030"/>
                  </a:cubicBezTo>
                  <a:cubicBezTo>
                    <a:pt x="167640" y="353060"/>
                    <a:pt x="162560" y="331470"/>
                    <a:pt x="162560" y="312420"/>
                  </a:cubicBezTo>
                  <a:cubicBezTo>
                    <a:pt x="162560" y="294640"/>
                    <a:pt x="167640" y="273050"/>
                    <a:pt x="180340" y="259080"/>
                  </a:cubicBezTo>
                  <a:cubicBezTo>
                    <a:pt x="196850" y="241300"/>
                    <a:pt x="233680" y="223520"/>
                    <a:pt x="256540" y="223520"/>
                  </a:cubicBezTo>
                  <a:cubicBezTo>
                    <a:pt x="276860" y="223520"/>
                    <a:pt x="307340" y="237490"/>
                    <a:pt x="309880" y="245110"/>
                  </a:cubicBezTo>
                  <a:cubicBezTo>
                    <a:pt x="311150" y="248920"/>
                    <a:pt x="300990" y="252730"/>
                    <a:pt x="302260" y="257810"/>
                  </a:cubicBezTo>
                  <a:cubicBezTo>
                    <a:pt x="303530" y="274320"/>
                    <a:pt x="372110" y="314960"/>
                    <a:pt x="378460" y="340360"/>
                  </a:cubicBezTo>
                  <a:cubicBezTo>
                    <a:pt x="383540" y="355600"/>
                    <a:pt x="377190" y="368300"/>
                    <a:pt x="370840" y="382270"/>
                  </a:cubicBezTo>
                  <a:cubicBezTo>
                    <a:pt x="361950" y="397510"/>
                    <a:pt x="341630" y="417830"/>
                    <a:pt x="325120" y="426720"/>
                  </a:cubicBezTo>
                  <a:cubicBezTo>
                    <a:pt x="311150" y="433070"/>
                    <a:pt x="295910" y="434340"/>
                    <a:pt x="281940" y="433070"/>
                  </a:cubicBezTo>
                  <a:cubicBezTo>
                    <a:pt x="269240" y="431800"/>
                    <a:pt x="254000" y="427990"/>
                    <a:pt x="241300" y="420370"/>
                  </a:cubicBezTo>
                  <a:cubicBezTo>
                    <a:pt x="227330" y="408940"/>
                    <a:pt x="209550" y="383540"/>
                    <a:pt x="203200" y="369570"/>
                  </a:cubicBezTo>
                  <a:cubicBezTo>
                    <a:pt x="199390" y="360680"/>
                    <a:pt x="196850" y="349250"/>
                    <a:pt x="199390" y="347980"/>
                  </a:cubicBezTo>
                  <a:cubicBezTo>
                    <a:pt x="201930" y="346710"/>
                    <a:pt x="222250" y="363220"/>
                    <a:pt x="222250" y="364490"/>
                  </a:cubicBezTo>
                  <a:cubicBezTo>
                    <a:pt x="222250" y="364490"/>
                    <a:pt x="36830" y="265430"/>
                    <a:pt x="13970" y="213360"/>
                  </a:cubicBezTo>
                  <a:cubicBezTo>
                    <a:pt x="0" y="180340"/>
                    <a:pt x="8890" y="135890"/>
                    <a:pt x="26670" y="110490"/>
                  </a:cubicBezTo>
                  <a:cubicBezTo>
                    <a:pt x="45720" y="83820"/>
                    <a:pt x="99060" y="71120"/>
                    <a:pt x="134620" y="59690"/>
                  </a:cubicBezTo>
                  <a:cubicBezTo>
                    <a:pt x="166370" y="50800"/>
                    <a:pt x="199390" y="44450"/>
                    <a:pt x="229870" y="45720"/>
                  </a:cubicBezTo>
                  <a:cubicBezTo>
                    <a:pt x="256540" y="46990"/>
                    <a:pt x="307340" y="58420"/>
                    <a:pt x="307340" y="63500"/>
                  </a:cubicBezTo>
                  <a:cubicBezTo>
                    <a:pt x="307340" y="68580"/>
                    <a:pt x="252730" y="62230"/>
                    <a:pt x="231140" y="78740"/>
                  </a:cubicBezTo>
                  <a:cubicBezTo>
                    <a:pt x="200660" y="101600"/>
                    <a:pt x="186690" y="184150"/>
                    <a:pt x="162560" y="210820"/>
                  </a:cubicBezTo>
                  <a:cubicBezTo>
                    <a:pt x="147320" y="227330"/>
                    <a:pt x="133350" y="237490"/>
                    <a:pt x="116840" y="241300"/>
                  </a:cubicBezTo>
                  <a:cubicBezTo>
                    <a:pt x="100330" y="245110"/>
                    <a:pt x="76200" y="240030"/>
                    <a:pt x="62230" y="233680"/>
                  </a:cubicBezTo>
                  <a:cubicBezTo>
                    <a:pt x="50800" y="227330"/>
                    <a:pt x="40640" y="219710"/>
                    <a:pt x="35560" y="208280"/>
                  </a:cubicBezTo>
                  <a:cubicBezTo>
                    <a:pt x="26670" y="191770"/>
                    <a:pt x="27940" y="137160"/>
                    <a:pt x="27940" y="1371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0C869D6-441A-67D4-95D9-5975DD49588A}"/>
              </a:ext>
            </a:extLst>
          </p:cNvPr>
          <p:cNvSpPr/>
          <p:nvPr/>
        </p:nvSpPr>
        <p:spPr>
          <a:xfrm>
            <a:off x="15567049" y="3558358"/>
            <a:ext cx="1692251" cy="991897"/>
          </a:xfrm>
          <a:prstGeom prst="rect">
            <a:avLst/>
          </a:prstGeom>
          <a:solidFill>
            <a:srgbClr val="F6F7EB"/>
          </a:solidFill>
          <a:ln>
            <a:solidFill>
              <a:srgbClr val="F6F7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Freeform 130"/>
          <p:cNvSpPr/>
          <p:nvPr/>
        </p:nvSpPr>
        <p:spPr>
          <a:xfrm>
            <a:off x="11495470" y="9943129"/>
            <a:ext cx="152534" cy="127299"/>
          </a:xfrm>
          <a:custGeom>
            <a:avLst/>
            <a:gdLst/>
            <a:ahLst/>
            <a:cxnLst/>
            <a:rect l="l" t="t" r="r" b="b"/>
            <a:pathLst>
              <a:path w="152534" h="127299">
                <a:moveTo>
                  <a:pt x="0" y="0"/>
                </a:moveTo>
                <a:lnTo>
                  <a:pt x="152534" y="0"/>
                </a:lnTo>
                <a:lnTo>
                  <a:pt x="152534" y="127300"/>
                </a:lnTo>
                <a:lnTo>
                  <a:pt x="0" y="127300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 b="-19823"/>
            </a:stretch>
          </a:blipFill>
        </p:spPr>
      </p:sp>
      <p:sp>
        <p:nvSpPr>
          <p:cNvPr id="131" name="Freeform 131"/>
          <p:cNvSpPr/>
          <p:nvPr/>
        </p:nvSpPr>
        <p:spPr>
          <a:xfrm>
            <a:off x="13008293" y="8403912"/>
            <a:ext cx="819688" cy="415617"/>
          </a:xfrm>
          <a:custGeom>
            <a:avLst/>
            <a:gdLst/>
            <a:ahLst/>
            <a:cxnLst/>
            <a:rect l="l" t="t" r="r" b="b"/>
            <a:pathLst>
              <a:path w="819688" h="415617">
                <a:moveTo>
                  <a:pt x="0" y="0"/>
                </a:moveTo>
                <a:lnTo>
                  <a:pt x="819688" y="0"/>
                </a:lnTo>
                <a:lnTo>
                  <a:pt x="819688" y="415617"/>
                </a:lnTo>
                <a:lnTo>
                  <a:pt x="0" y="41561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84000"/>
            </a:blip>
            <a:stretch>
              <a:fillRect l="-563541" t="-1323847" r="-409577" b="-692583"/>
            </a:stretch>
          </a:blipFill>
          <a:ln cap="sq">
            <a:noFill/>
            <a:prstDash val="solid"/>
            <a:miter/>
          </a:ln>
        </p:spPr>
      </p:sp>
      <p:sp>
        <p:nvSpPr>
          <p:cNvPr id="132" name="TextBox 132"/>
          <p:cNvSpPr txBox="1"/>
          <p:nvPr/>
        </p:nvSpPr>
        <p:spPr>
          <a:xfrm>
            <a:off x="12418211" y="3500772"/>
            <a:ext cx="1301387" cy="17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2"/>
              </a:lnSpc>
            </a:pPr>
            <a:r>
              <a:rPr lang="en-US" sz="123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Market </a:t>
            </a:r>
            <a:r>
              <a:rPr lang="en-US" sz="1230" b="1" dirty="0">
                <a:solidFill>
                  <a:srgbClr val="F7801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Prices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11963836" y="5423882"/>
            <a:ext cx="2062696" cy="69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7201" lvl="1" indent="-88601" algn="l">
              <a:lnSpc>
                <a:spcPts val="1149"/>
              </a:lnSpc>
              <a:buFont typeface="Arial"/>
              <a:buChar char="•"/>
            </a:pPr>
            <a:r>
              <a:rPr lang="en-US" sz="820" b="1" dirty="0">
                <a:solidFill>
                  <a:srgbClr val="1A392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Crop Recommendation Model</a:t>
            </a:r>
          </a:p>
          <a:p>
            <a:pPr marL="177201" lvl="1" indent="-88601" algn="l">
              <a:lnSpc>
                <a:spcPts val="1149"/>
              </a:lnSpc>
              <a:buFont typeface="Arial"/>
              <a:buChar char="•"/>
            </a:pPr>
            <a:r>
              <a:rPr lang="en-US" sz="820" b="1" dirty="0">
                <a:solidFill>
                  <a:srgbClr val="1A392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Fertilizer Model (dose &amp; Timing)</a:t>
            </a:r>
          </a:p>
          <a:p>
            <a:pPr marL="177201" lvl="1" indent="-88601" algn="l">
              <a:lnSpc>
                <a:spcPts val="1149"/>
              </a:lnSpc>
              <a:buFont typeface="Arial"/>
              <a:buChar char="•"/>
            </a:pPr>
            <a:r>
              <a:rPr lang="en-US" sz="820" b="1" dirty="0">
                <a:solidFill>
                  <a:srgbClr val="1A392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Pesticide Model</a:t>
            </a:r>
          </a:p>
          <a:p>
            <a:pPr marL="177201" lvl="1" indent="-88601" algn="l">
              <a:lnSpc>
                <a:spcPts val="1149"/>
              </a:lnSpc>
              <a:buFont typeface="Arial"/>
              <a:buChar char="•"/>
            </a:pPr>
            <a:r>
              <a:rPr lang="en-US" sz="820" b="1" dirty="0">
                <a:solidFill>
                  <a:srgbClr val="1A392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(Eco-Friendly Advice)</a:t>
            </a:r>
          </a:p>
          <a:p>
            <a:pPr algn="ctr">
              <a:lnSpc>
                <a:spcPts val="1149"/>
              </a:lnSpc>
            </a:pPr>
            <a:endParaRPr lang="en-US" sz="820" b="1" dirty="0">
              <a:solidFill>
                <a:srgbClr val="1A3925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34" name="TextBox 134"/>
          <p:cNvSpPr txBox="1"/>
          <p:nvPr/>
        </p:nvSpPr>
        <p:spPr>
          <a:xfrm>
            <a:off x="390606" y="2774528"/>
            <a:ext cx="8646804" cy="356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28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Frontend</a:t>
            </a:r>
            <a:r>
              <a:rPr lang="en-US" sz="28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: Flutter.</a:t>
            </a:r>
          </a:p>
          <a:p>
            <a:pPr algn="l">
              <a:lnSpc>
                <a:spcPts val="3479"/>
              </a:lnSpc>
            </a:pPr>
            <a:r>
              <a:rPr lang="en-US" sz="28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Backend</a:t>
            </a:r>
            <a:r>
              <a:rPr lang="en-US" sz="28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Node JS, Express JS.</a:t>
            </a:r>
          </a:p>
          <a:p>
            <a:pPr algn="l">
              <a:lnSpc>
                <a:spcPts val="3479"/>
              </a:lnSpc>
            </a:pPr>
            <a:r>
              <a:rPr lang="en-US" sz="28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</a:t>
            </a:r>
            <a:r>
              <a:rPr lang="en-US" sz="28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28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Numpy</a:t>
            </a:r>
            <a:r>
              <a:rPr lang="en-US" sz="28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and Pandas.</a:t>
            </a:r>
          </a:p>
          <a:p>
            <a:pPr algn="l">
              <a:lnSpc>
                <a:spcPts val="3479"/>
              </a:lnSpc>
            </a:pPr>
            <a:r>
              <a:rPr lang="en-US" sz="28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Al and ML</a:t>
            </a:r>
            <a:r>
              <a:rPr lang="en-US" sz="28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Python with Scikit-Learn , TensorFlow or </a:t>
            </a:r>
            <a:r>
              <a:rPr lang="en-US" sz="28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PyTorch</a:t>
            </a:r>
            <a:r>
              <a:rPr lang="en-US" sz="28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for custom ML models. </a:t>
            </a:r>
          </a:p>
          <a:p>
            <a:pPr algn="l">
              <a:lnSpc>
                <a:spcPts val="3479"/>
              </a:lnSpc>
            </a:pPr>
            <a:r>
              <a:rPr lang="en-US" sz="28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API Services </a:t>
            </a:r>
            <a:r>
              <a:rPr lang="en-US" sz="28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Open Weather API.</a:t>
            </a:r>
          </a:p>
          <a:p>
            <a:pPr algn="l">
              <a:lnSpc>
                <a:spcPts val="3479"/>
              </a:lnSpc>
            </a:pPr>
            <a:r>
              <a:rPr lang="en-US" sz="28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Cloud and Deployment </a:t>
            </a:r>
            <a:r>
              <a:rPr lang="en-US" sz="28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Google cloud run &amp; </a:t>
            </a:r>
            <a:r>
              <a:rPr lang="en-US" sz="28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Vercel</a:t>
            </a:r>
            <a:r>
              <a:rPr lang="en-US" sz="28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for the backend deployment. 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261142" y="1862527"/>
            <a:ext cx="5431680" cy="62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 b="1" u="sng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Technology Stack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10118949" y="2045237"/>
            <a:ext cx="371125" cy="713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10118949" y="6716813"/>
            <a:ext cx="407071" cy="713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10095899" y="5146504"/>
            <a:ext cx="373472" cy="713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10118949" y="3595871"/>
            <a:ext cx="372434" cy="713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</a:t>
            </a:r>
          </a:p>
        </p:txBody>
      </p:sp>
      <p:sp>
        <p:nvSpPr>
          <p:cNvPr id="140" name="TextBox 140"/>
          <p:cNvSpPr txBox="1"/>
          <p:nvPr/>
        </p:nvSpPr>
        <p:spPr>
          <a:xfrm>
            <a:off x="10118949" y="8306172"/>
            <a:ext cx="327371" cy="713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15463532" y="3783571"/>
            <a:ext cx="1692251" cy="168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7"/>
              </a:lnSpc>
            </a:pPr>
            <a:r>
              <a:rPr lang="en-US" sz="1033" b="1" dirty="0">
                <a:solidFill>
                  <a:srgbClr val="1A392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node.js and express.js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15539338" y="4126389"/>
            <a:ext cx="1251823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7491" lvl="1" indent="-118745" algn="l">
              <a:lnSpc>
                <a:spcPts val="1540"/>
              </a:lnSpc>
              <a:buFont typeface="Arial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Auth Handling </a:t>
            </a:r>
          </a:p>
          <a:p>
            <a:pPr marL="237491" lvl="1" indent="-118745" algn="l">
              <a:lnSpc>
                <a:spcPts val="1540"/>
              </a:lnSpc>
              <a:buFont typeface="Arial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API Layer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12126549" y="5138656"/>
            <a:ext cx="1366242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 dirty="0">
                <a:solidFill>
                  <a:srgbClr val="00B05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AI/ML Engine 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11746018" y="6642799"/>
            <a:ext cx="1609368" cy="2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 b="1" spc="28" dirty="0">
                <a:solidFill>
                  <a:srgbClr val="100F0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 &amp; Auth</a:t>
            </a:r>
          </a:p>
        </p:txBody>
      </p:sp>
      <p:sp>
        <p:nvSpPr>
          <p:cNvPr id="146" name="TextBox 146"/>
          <p:cNvSpPr txBox="1"/>
          <p:nvPr/>
        </p:nvSpPr>
        <p:spPr>
          <a:xfrm>
            <a:off x="11743175" y="6974360"/>
            <a:ext cx="1383227" cy="45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5126" lvl="1" indent="-92563" algn="l">
              <a:lnSpc>
                <a:spcPts val="1236"/>
              </a:lnSpc>
              <a:buFont typeface="Arial"/>
              <a:buChar char="•"/>
            </a:pPr>
            <a:r>
              <a:rPr lang="en-US" sz="857" b="1" dirty="0">
                <a:solidFill>
                  <a:srgbClr val="100F0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Farmer Profiles</a:t>
            </a:r>
          </a:p>
          <a:p>
            <a:pPr marL="185809" lvl="1" indent="-92905" algn="l">
              <a:lnSpc>
                <a:spcPts val="1241"/>
              </a:lnSpc>
              <a:buFont typeface="Arial"/>
              <a:buChar char="•"/>
            </a:pPr>
            <a:r>
              <a:rPr lang="en-US" sz="860" b="1" spc="0" dirty="0">
                <a:solidFill>
                  <a:srgbClr val="100F0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Crop History</a:t>
            </a:r>
          </a:p>
          <a:p>
            <a:pPr marL="185126" lvl="1" indent="-92563" algn="l">
              <a:lnSpc>
                <a:spcPts val="1236"/>
              </a:lnSpc>
              <a:buFont typeface="Arial"/>
              <a:buChar char="•"/>
            </a:pPr>
            <a:r>
              <a:rPr lang="en-US" sz="857" b="1" dirty="0">
                <a:solidFill>
                  <a:srgbClr val="100F0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Secure Authentication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11420056" y="8627259"/>
            <a:ext cx="709374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 b="1">
                <a:solidFill>
                  <a:srgbClr val="FFF7F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Dashboard </a:t>
            </a:r>
          </a:p>
        </p:txBody>
      </p:sp>
      <p:sp>
        <p:nvSpPr>
          <p:cNvPr id="148" name="TextBox 148"/>
          <p:cNvSpPr txBox="1"/>
          <p:nvPr/>
        </p:nvSpPr>
        <p:spPr>
          <a:xfrm>
            <a:off x="11430335" y="8775639"/>
            <a:ext cx="503000" cy="13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"/>
              </a:lnSpc>
            </a:pPr>
            <a:r>
              <a:rPr lang="en-US" sz="645">
                <a:solidFill>
                  <a:srgbClr val="FFF7F7"/>
                </a:solidFill>
                <a:latin typeface="Trade Gothic"/>
                <a:ea typeface="Trade Gothic"/>
                <a:cs typeface="Trade Gothic"/>
                <a:sym typeface="Trade Gothic"/>
              </a:rPr>
              <a:t>Top 3 service </a:t>
            </a:r>
          </a:p>
        </p:txBody>
      </p:sp>
      <p:sp>
        <p:nvSpPr>
          <p:cNvPr id="149" name="TextBox 149"/>
          <p:cNvSpPr txBox="1"/>
          <p:nvPr/>
        </p:nvSpPr>
        <p:spPr>
          <a:xfrm>
            <a:off x="11420475" y="8897097"/>
            <a:ext cx="765090" cy="12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"/>
              </a:lnSpc>
            </a:pPr>
            <a:r>
              <a:rPr lang="en-US" sz="689">
                <a:solidFill>
                  <a:srgbClr val="FFF7F7"/>
                </a:solidFill>
                <a:latin typeface="Calibri (MS)"/>
                <a:ea typeface="Calibri (MS)"/>
                <a:cs typeface="Calibri (MS)"/>
                <a:sym typeface="Calibri (MS)"/>
              </a:rPr>
              <a:t>Nitesh R Kumar Sahu </a:t>
            </a:r>
          </a:p>
        </p:txBody>
      </p:sp>
      <p:sp>
        <p:nvSpPr>
          <p:cNvPr id="150" name="TextBox 150"/>
          <p:cNvSpPr txBox="1"/>
          <p:nvPr/>
        </p:nvSpPr>
        <p:spPr>
          <a:xfrm>
            <a:off x="14854118" y="8047675"/>
            <a:ext cx="2416612" cy="1131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391" b="1" spc="22" dirty="0">
                <a:solidFill>
                  <a:srgbClr val="FCFF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Farmer Output</a:t>
            </a:r>
          </a:p>
          <a:p>
            <a:pPr marL="235751" lvl="1" indent="-117876" algn="l">
              <a:lnSpc>
                <a:spcPts val="2118"/>
              </a:lnSpc>
              <a:buFont typeface="Arial"/>
              <a:buChar char="•"/>
            </a:pPr>
            <a:r>
              <a:rPr lang="en-US" sz="1091" b="1" spc="17" dirty="0">
                <a:solidFill>
                  <a:srgbClr val="FCFF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Grow Chickpeas → Profit ₹45k</a:t>
            </a:r>
          </a:p>
          <a:p>
            <a:pPr marL="235311" lvl="1" indent="-117656" algn="l">
              <a:lnSpc>
                <a:spcPts val="2114"/>
              </a:lnSpc>
              <a:buFont typeface="Arial"/>
              <a:buChar char="•"/>
            </a:pPr>
            <a:r>
              <a:rPr lang="en-US" sz="1089" b="1" spc="3" dirty="0">
                <a:solidFill>
                  <a:srgbClr val="FCFF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10kg Urea &amp; Neem Oil</a:t>
            </a:r>
          </a:p>
          <a:p>
            <a:pPr marL="235311" lvl="1" indent="-117656" algn="l">
              <a:lnSpc>
                <a:spcPts val="2114"/>
              </a:lnSpc>
              <a:buFont typeface="Arial"/>
              <a:buChar char="•"/>
            </a:pPr>
            <a:r>
              <a:rPr lang="en-US" sz="1089" b="1" spc="3" dirty="0">
                <a:solidFill>
                  <a:srgbClr val="FCFF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Rain tomorrow - Delay irrigation</a:t>
            </a:r>
          </a:p>
        </p:txBody>
      </p:sp>
      <p:grpSp>
        <p:nvGrpSpPr>
          <p:cNvPr id="151" name="Group 151"/>
          <p:cNvGrpSpPr/>
          <p:nvPr/>
        </p:nvGrpSpPr>
        <p:grpSpPr>
          <a:xfrm>
            <a:off x="16062424" y="7216962"/>
            <a:ext cx="1852701" cy="425820"/>
            <a:chOff x="0" y="0"/>
            <a:chExt cx="487954" cy="112150"/>
          </a:xfrm>
        </p:grpSpPr>
        <p:sp>
          <p:nvSpPr>
            <p:cNvPr id="152" name="Freeform 152"/>
            <p:cNvSpPr/>
            <p:nvPr/>
          </p:nvSpPr>
          <p:spPr>
            <a:xfrm>
              <a:off x="0" y="0"/>
              <a:ext cx="487954" cy="112150"/>
            </a:xfrm>
            <a:custGeom>
              <a:avLst/>
              <a:gdLst/>
              <a:ahLst/>
              <a:cxnLst/>
              <a:rect l="l" t="t" r="r" b="b"/>
              <a:pathLst>
                <a:path w="487954" h="112150">
                  <a:moveTo>
                    <a:pt x="0" y="0"/>
                  </a:moveTo>
                  <a:lnTo>
                    <a:pt x="487954" y="0"/>
                  </a:lnTo>
                  <a:lnTo>
                    <a:pt x="487954" y="112150"/>
                  </a:lnTo>
                  <a:lnTo>
                    <a:pt x="0" y="112150"/>
                  </a:lnTo>
                  <a:close/>
                </a:path>
              </a:pathLst>
            </a:custGeom>
            <a:solidFill>
              <a:srgbClr val="009C41"/>
            </a:solidFill>
          </p:spPr>
        </p:sp>
        <p:sp>
          <p:nvSpPr>
            <p:cNvPr id="153" name="TextBox 153"/>
            <p:cNvSpPr txBox="1"/>
            <p:nvPr/>
          </p:nvSpPr>
          <p:spPr>
            <a:xfrm>
              <a:off x="0" y="-57150"/>
              <a:ext cx="487954" cy="16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sp>
        <p:nvSpPr>
          <p:cNvPr id="154" name="TextBox 154"/>
          <p:cNvSpPr txBox="1"/>
          <p:nvPr/>
        </p:nvSpPr>
        <p:spPr>
          <a:xfrm>
            <a:off x="11759194" y="9204270"/>
            <a:ext cx="770864" cy="193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"/>
              </a:lnSpc>
            </a:pPr>
            <a:r>
              <a:rPr lang="en-US" sz="74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Fertilizer </a:t>
            </a:r>
          </a:p>
          <a:p>
            <a:pPr algn="l">
              <a:lnSpc>
                <a:spcPts val="793"/>
              </a:lnSpc>
            </a:pPr>
            <a:r>
              <a:rPr lang="en-US" sz="74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Pesticide Guides</a:t>
            </a:r>
          </a:p>
        </p:txBody>
      </p:sp>
      <p:sp>
        <p:nvSpPr>
          <p:cNvPr id="155" name="TextBox 155"/>
          <p:cNvSpPr txBox="1"/>
          <p:nvPr/>
        </p:nvSpPr>
        <p:spPr>
          <a:xfrm>
            <a:off x="11759194" y="9622565"/>
            <a:ext cx="841863" cy="98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"/>
              </a:lnSpc>
            </a:pPr>
            <a:r>
              <a:rPr lang="en-US" sz="74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Water &amp; Irrigation </a:t>
            </a:r>
          </a:p>
        </p:txBody>
      </p:sp>
      <p:sp>
        <p:nvSpPr>
          <p:cNvPr id="156" name="TextBox 156"/>
          <p:cNvSpPr txBox="1"/>
          <p:nvPr/>
        </p:nvSpPr>
        <p:spPr>
          <a:xfrm>
            <a:off x="11746259" y="9924079"/>
            <a:ext cx="878611" cy="13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Language &amp;  input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11728084" y="2043333"/>
            <a:ext cx="1836653" cy="939632"/>
            <a:chOff x="0" y="0"/>
            <a:chExt cx="2203450" cy="946150"/>
          </a:xfrm>
        </p:grpSpPr>
        <p:sp>
          <p:nvSpPr>
            <p:cNvPr id="82" name="Freeform 82"/>
            <p:cNvSpPr/>
            <p:nvPr/>
          </p:nvSpPr>
          <p:spPr>
            <a:xfrm>
              <a:off x="43180" y="46990"/>
              <a:ext cx="2124710" cy="852170"/>
            </a:xfrm>
            <a:custGeom>
              <a:avLst/>
              <a:gdLst/>
              <a:ahLst/>
              <a:cxnLst/>
              <a:rect l="l" t="t" r="r" b="b"/>
              <a:pathLst>
                <a:path w="2124710" h="852170">
                  <a:moveTo>
                    <a:pt x="265430" y="843280"/>
                  </a:moveTo>
                  <a:cubicBezTo>
                    <a:pt x="179070" y="843280"/>
                    <a:pt x="127000" y="835660"/>
                    <a:pt x="106680" y="814070"/>
                  </a:cubicBezTo>
                  <a:cubicBezTo>
                    <a:pt x="87630" y="795020"/>
                    <a:pt x="78740" y="758190"/>
                    <a:pt x="80010" y="731520"/>
                  </a:cubicBezTo>
                  <a:cubicBezTo>
                    <a:pt x="81280" y="707390"/>
                    <a:pt x="96520" y="683260"/>
                    <a:pt x="109220" y="660400"/>
                  </a:cubicBezTo>
                  <a:cubicBezTo>
                    <a:pt x="121920" y="637540"/>
                    <a:pt x="148590" y="619760"/>
                    <a:pt x="158750" y="595630"/>
                  </a:cubicBezTo>
                  <a:cubicBezTo>
                    <a:pt x="168910" y="570230"/>
                    <a:pt x="154940" y="519430"/>
                    <a:pt x="168910" y="513080"/>
                  </a:cubicBezTo>
                  <a:cubicBezTo>
                    <a:pt x="182880" y="506730"/>
                    <a:pt x="217170" y="558800"/>
                    <a:pt x="241300" y="560070"/>
                  </a:cubicBezTo>
                  <a:cubicBezTo>
                    <a:pt x="265430" y="561340"/>
                    <a:pt x="307340" y="515620"/>
                    <a:pt x="312420" y="520700"/>
                  </a:cubicBezTo>
                  <a:cubicBezTo>
                    <a:pt x="317500" y="525780"/>
                    <a:pt x="287020" y="570230"/>
                    <a:pt x="267970" y="593090"/>
                  </a:cubicBezTo>
                  <a:cubicBezTo>
                    <a:pt x="248920" y="618490"/>
                    <a:pt x="228600" y="652780"/>
                    <a:pt x="199390" y="662940"/>
                  </a:cubicBezTo>
                  <a:cubicBezTo>
                    <a:pt x="168910" y="673100"/>
                    <a:pt x="113030" y="665480"/>
                    <a:pt x="88900" y="647700"/>
                  </a:cubicBezTo>
                  <a:cubicBezTo>
                    <a:pt x="69850" y="633730"/>
                    <a:pt x="58420" y="604520"/>
                    <a:pt x="58420" y="576580"/>
                  </a:cubicBezTo>
                  <a:cubicBezTo>
                    <a:pt x="58420" y="533400"/>
                    <a:pt x="114300" y="463550"/>
                    <a:pt x="125730" y="419100"/>
                  </a:cubicBezTo>
                  <a:cubicBezTo>
                    <a:pt x="133350" y="387350"/>
                    <a:pt x="140970" y="363220"/>
                    <a:pt x="132080" y="334010"/>
                  </a:cubicBezTo>
                  <a:cubicBezTo>
                    <a:pt x="116840" y="288290"/>
                    <a:pt x="20320" y="227330"/>
                    <a:pt x="7620" y="186690"/>
                  </a:cubicBezTo>
                  <a:cubicBezTo>
                    <a:pt x="0" y="162560"/>
                    <a:pt x="5080" y="140970"/>
                    <a:pt x="13970" y="123190"/>
                  </a:cubicBezTo>
                  <a:cubicBezTo>
                    <a:pt x="22860" y="105410"/>
                    <a:pt x="43180" y="88900"/>
                    <a:pt x="59690" y="81280"/>
                  </a:cubicBezTo>
                  <a:cubicBezTo>
                    <a:pt x="73660" y="74930"/>
                    <a:pt x="87630" y="72390"/>
                    <a:pt x="101600" y="74930"/>
                  </a:cubicBezTo>
                  <a:cubicBezTo>
                    <a:pt x="120650" y="77470"/>
                    <a:pt x="146050" y="90170"/>
                    <a:pt x="158750" y="102870"/>
                  </a:cubicBezTo>
                  <a:cubicBezTo>
                    <a:pt x="168910" y="113030"/>
                    <a:pt x="180340" y="138430"/>
                    <a:pt x="179070" y="139700"/>
                  </a:cubicBezTo>
                  <a:cubicBezTo>
                    <a:pt x="176530" y="140970"/>
                    <a:pt x="120650" y="91440"/>
                    <a:pt x="124460" y="81280"/>
                  </a:cubicBezTo>
                  <a:cubicBezTo>
                    <a:pt x="128270" y="71120"/>
                    <a:pt x="175260" y="85090"/>
                    <a:pt x="207010" y="80010"/>
                  </a:cubicBezTo>
                  <a:cubicBezTo>
                    <a:pt x="257810" y="73660"/>
                    <a:pt x="332740" y="39370"/>
                    <a:pt x="394970" y="26670"/>
                  </a:cubicBezTo>
                  <a:cubicBezTo>
                    <a:pt x="452120" y="15240"/>
                    <a:pt x="495300" y="6350"/>
                    <a:pt x="563880" y="3810"/>
                  </a:cubicBezTo>
                  <a:cubicBezTo>
                    <a:pt x="669290" y="0"/>
                    <a:pt x="835660" y="24130"/>
                    <a:pt x="965200" y="25400"/>
                  </a:cubicBezTo>
                  <a:cubicBezTo>
                    <a:pt x="1087120" y="27940"/>
                    <a:pt x="1223010" y="13970"/>
                    <a:pt x="1320800" y="15240"/>
                  </a:cubicBezTo>
                  <a:cubicBezTo>
                    <a:pt x="1388110" y="16510"/>
                    <a:pt x="1430020" y="12700"/>
                    <a:pt x="1493520" y="25400"/>
                  </a:cubicBezTo>
                  <a:cubicBezTo>
                    <a:pt x="1576070" y="41910"/>
                    <a:pt x="1682750" y="99060"/>
                    <a:pt x="1770380" y="118110"/>
                  </a:cubicBezTo>
                  <a:cubicBezTo>
                    <a:pt x="1846580" y="134620"/>
                    <a:pt x="1925320" y="127000"/>
                    <a:pt x="1985010" y="142240"/>
                  </a:cubicBezTo>
                  <a:cubicBezTo>
                    <a:pt x="2033270" y="154940"/>
                    <a:pt x="2091690" y="165100"/>
                    <a:pt x="2108200" y="194310"/>
                  </a:cubicBezTo>
                  <a:cubicBezTo>
                    <a:pt x="2124710" y="219710"/>
                    <a:pt x="2115820" y="274320"/>
                    <a:pt x="2098040" y="299720"/>
                  </a:cubicBezTo>
                  <a:cubicBezTo>
                    <a:pt x="2078990" y="325120"/>
                    <a:pt x="2037080" y="331470"/>
                    <a:pt x="1997710" y="345440"/>
                  </a:cubicBezTo>
                  <a:cubicBezTo>
                    <a:pt x="1939290" y="365760"/>
                    <a:pt x="1858010" y="383540"/>
                    <a:pt x="1781810" y="400050"/>
                  </a:cubicBezTo>
                  <a:cubicBezTo>
                    <a:pt x="1699260" y="416560"/>
                    <a:pt x="1598930" y="435610"/>
                    <a:pt x="1518920" y="441960"/>
                  </a:cubicBezTo>
                  <a:cubicBezTo>
                    <a:pt x="1452880" y="448310"/>
                    <a:pt x="1384300" y="448310"/>
                    <a:pt x="1336040" y="441960"/>
                  </a:cubicBezTo>
                  <a:cubicBezTo>
                    <a:pt x="1304290" y="439420"/>
                    <a:pt x="1278890" y="439420"/>
                    <a:pt x="1258570" y="425450"/>
                  </a:cubicBezTo>
                  <a:cubicBezTo>
                    <a:pt x="1236980" y="411480"/>
                    <a:pt x="1211580" y="382270"/>
                    <a:pt x="1207770" y="358140"/>
                  </a:cubicBezTo>
                  <a:cubicBezTo>
                    <a:pt x="1203960" y="332740"/>
                    <a:pt x="1219200" y="298450"/>
                    <a:pt x="1236980" y="276860"/>
                  </a:cubicBezTo>
                  <a:cubicBezTo>
                    <a:pt x="1253490" y="254000"/>
                    <a:pt x="1280160" y="229870"/>
                    <a:pt x="1310640" y="227330"/>
                  </a:cubicBezTo>
                  <a:cubicBezTo>
                    <a:pt x="1355090" y="224790"/>
                    <a:pt x="1469390" y="276860"/>
                    <a:pt x="1478280" y="309880"/>
                  </a:cubicBezTo>
                  <a:cubicBezTo>
                    <a:pt x="1483360" y="332740"/>
                    <a:pt x="1445260" y="367030"/>
                    <a:pt x="1422400" y="386080"/>
                  </a:cubicBezTo>
                  <a:cubicBezTo>
                    <a:pt x="1400810" y="405130"/>
                    <a:pt x="1377950" y="412750"/>
                    <a:pt x="1344930" y="426720"/>
                  </a:cubicBezTo>
                  <a:cubicBezTo>
                    <a:pt x="1292860" y="448310"/>
                    <a:pt x="1221740" y="478790"/>
                    <a:pt x="1140460" y="496570"/>
                  </a:cubicBezTo>
                  <a:cubicBezTo>
                    <a:pt x="1022350" y="521970"/>
                    <a:pt x="806450" y="513080"/>
                    <a:pt x="698500" y="542290"/>
                  </a:cubicBezTo>
                  <a:cubicBezTo>
                    <a:pt x="632460" y="560070"/>
                    <a:pt x="586740" y="585470"/>
                    <a:pt x="544830" y="609600"/>
                  </a:cubicBezTo>
                  <a:cubicBezTo>
                    <a:pt x="513080" y="628650"/>
                    <a:pt x="497840" y="657860"/>
                    <a:pt x="466090" y="670560"/>
                  </a:cubicBezTo>
                  <a:cubicBezTo>
                    <a:pt x="429260" y="684530"/>
                    <a:pt x="354330" y="702310"/>
                    <a:pt x="331470" y="681990"/>
                  </a:cubicBezTo>
                  <a:cubicBezTo>
                    <a:pt x="309880" y="661670"/>
                    <a:pt x="312420" y="579120"/>
                    <a:pt x="330200" y="552450"/>
                  </a:cubicBezTo>
                  <a:cubicBezTo>
                    <a:pt x="345440" y="530860"/>
                    <a:pt x="373380" y="525780"/>
                    <a:pt x="411480" y="520700"/>
                  </a:cubicBezTo>
                  <a:cubicBezTo>
                    <a:pt x="488950" y="510540"/>
                    <a:pt x="674370" y="565150"/>
                    <a:pt x="775970" y="561340"/>
                  </a:cubicBezTo>
                  <a:cubicBezTo>
                    <a:pt x="849630" y="557530"/>
                    <a:pt x="934720" y="501650"/>
                    <a:pt x="965200" y="524510"/>
                  </a:cubicBezTo>
                  <a:cubicBezTo>
                    <a:pt x="989330" y="542290"/>
                    <a:pt x="995680" y="619760"/>
                    <a:pt x="979170" y="637540"/>
                  </a:cubicBezTo>
                  <a:cubicBezTo>
                    <a:pt x="962660" y="656590"/>
                    <a:pt x="894080" y="636270"/>
                    <a:pt x="858520" y="629920"/>
                  </a:cubicBezTo>
                  <a:cubicBezTo>
                    <a:pt x="830580" y="624840"/>
                    <a:pt x="816610" y="619760"/>
                    <a:pt x="783590" y="607060"/>
                  </a:cubicBezTo>
                  <a:cubicBezTo>
                    <a:pt x="720090" y="584200"/>
                    <a:pt x="585470" y="516890"/>
                    <a:pt x="501650" y="485140"/>
                  </a:cubicBezTo>
                  <a:cubicBezTo>
                    <a:pt x="435610" y="461010"/>
                    <a:pt x="365760" y="452120"/>
                    <a:pt x="322580" y="430530"/>
                  </a:cubicBezTo>
                  <a:cubicBezTo>
                    <a:pt x="293370" y="416560"/>
                    <a:pt x="265430" y="407670"/>
                    <a:pt x="257810" y="383540"/>
                  </a:cubicBezTo>
                  <a:cubicBezTo>
                    <a:pt x="247650" y="351790"/>
                    <a:pt x="276860" y="266700"/>
                    <a:pt x="311150" y="240030"/>
                  </a:cubicBezTo>
                  <a:cubicBezTo>
                    <a:pt x="345440" y="214630"/>
                    <a:pt x="402590" y="227330"/>
                    <a:pt x="461010" y="227330"/>
                  </a:cubicBezTo>
                  <a:cubicBezTo>
                    <a:pt x="542290" y="228600"/>
                    <a:pt x="657860" y="241300"/>
                    <a:pt x="753110" y="257810"/>
                  </a:cubicBezTo>
                  <a:cubicBezTo>
                    <a:pt x="847090" y="275590"/>
                    <a:pt x="976630" y="298450"/>
                    <a:pt x="1031240" y="328930"/>
                  </a:cubicBezTo>
                  <a:cubicBezTo>
                    <a:pt x="1057910" y="345440"/>
                    <a:pt x="1075690" y="360680"/>
                    <a:pt x="1082040" y="382270"/>
                  </a:cubicBezTo>
                  <a:cubicBezTo>
                    <a:pt x="1088390" y="402590"/>
                    <a:pt x="1080770" y="436880"/>
                    <a:pt x="1068070" y="453390"/>
                  </a:cubicBezTo>
                  <a:cubicBezTo>
                    <a:pt x="1054100" y="471170"/>
                    <a:pt x="1024890" y="481330"/>
                    <a:pt x="1000760" y="482600"/>
                  </a:cubicBezTo>
                  <a:cubicBezTo>
                    <a:pt x="971550" y="485140"/>
                    <a:pt x="949960" y="464820"/>
                    <a:pt x="901700" y="455930"/>
                  </a:cubicBezTo>
                  <a:cubicBezTo>
                    <a:pt x="778510" y="433070"/>
                    <a:pt x="339090" y="436880"/>
                    <a:pt x="224790" y="397510"/>
                  </a:cubicBezTo>
                  <a:cubicBezTo>
                    <a:pt x="181610" y="382270"/>
                    <a:pt x="162560" y="368300"/>
                    <a:pt x="142240" y="344170"/>
                  </a:cubicBezTo>
                  <a:cubicBezTo>
                    <a:pt x="123190" y="320040"/>
                    <a:pt x="110490" y="285750"/>
                    <a:pt x="106680" y="254000"/>
                  </a:cubicBezTo>
                  <a:cubicBezTo>
                    <a:pt x="102870" y="219710"/>
                    <a:pt x="105410" y="171450"/>
                    <a:pt x="123190" y="143510"/>
                  </a:cubicBezTo>
                  <a:cubicBezTo>
                    <a:pt x="139700" y="118110"/>
                    <a:pt x="170180" y="105410"/>
                    <a:pt x="204470" y="92710"/>
                  </a:cubicBezTo>
                  <a:cubicBezTo>
                    <a:pt x="254000" y="74930"/>
                    <a:pt x="335280" y="62230"/>
                    <a:pt x="396240" y="63500"/>
                  </a:cubicBezTo>
                  <a:cubicBezTo>
                    <a:pt x="450850" y="63500"/>
                    <a:pt x="486410" y="76200"/>
                    <a:pt x="551180" y="92710"/>
                  </a:cubicBezTo>
                  <a:cubicBezTo>
                    <a:pt x="664210" y="121920"/>
                    <a:pt x="871220" y="203200"/>
                    <a:pt x="1009650" y="245110"/>
                  </a:cubicBezTo>
                  <a:cubicBezTo>
                    <a:pt x="1125220" y="279400"/>
                    <a:pt x="1219200" y="299720"/>
                    <a:pt x="1325880" y="331470"/>
                  </a:cubicBezTo>
                  <a:cubicBezTo>
                    <a:pt x="1437640" y="367030"/>
                    <a:pt x="1574800" y="412750"/>
                    <a:pt x="1664970" y="448310"/>
                  </a:cubicBezTo>
                  <a:cubicBezTo>
                    <a:pt x="1727200" y="472440"/>
                    <a:pt x="1788160" y="481330"/>
                    <a:pt x="1817370" y="516890"/>
                  </a:cubicBezTo>
                  <a:cubicBezTo>
                    <a:pt x="1841500" y="546100"/>
                    <a:pt x="1856740" y="600710"/>
                    <a:pt x="1844040" y="629920"/>
                  </a:cubicBezTo>
                  <a:cubicBezTo>
                    <a:pt x="1833880" y="657860"/>
                    <a:pt x="1798320" y="670560"/>
                    <a:pt x="1755140" y="687070"/>
                  </a:cubicBezTo>
                  <a:cubicBezTo>
                    <a:pt x="1666240" y="723900"/>
                    <a:pt x="1414780" y="770890"/>
                    <a:pt x="1318260" y="775970"/>
                  </a:cubicBezTo>
                  <a:cubicBezTo>
                    <a:pt x="1270000" y="778510"/>
                    <a:pt x="1236980" y="782320"/>
                    <a:pt x="1210310" y="767080"/>
                  </a:cubicBezTo>
                  <a:cubicBezTo>
                    <a:pt x="1187450" y="753110"/>
                    <a:pt x="1165860" y="722630"/>
                    <a:pt x="1163320" y="697230"/>
                  </a:cubicBezTo>
                  <a:cubicBezTo>
                    <a:pt x="1160780" y="671830"/>
                    <a:pt x="1176020" y="636270"/>
                    <a:pt x="1193800" y="617220"/>
                  </a:cubicBezTo>
                  <a:cubicBezTo>
                    <a:pt x="1212850" y="596900"/>
                    <a:pt x="1247140" y="586740"/>
                    <a:pt x="1276350" y="580390"/>
                  </a:cubicBezTo>
                  <a:cubicBezTo>
                    <a:pt x="1306830" y="575310"/>
                    <a:pt x="1329690" y="579120"/>
                    <a:pt x="1372870" y="582930"/>
                  </a:cubicBezTo>
                  <a:cubicBezTo>
                    <a:pt x="1459230" y="591820"/>
                    <a:pt x="1699260" y="626110"/>
                    <a:pt x="1767840" y="648970"/>
                  </a:cubicBezTo>
                  <a:cubicBezTo>
                    <a:pt x="1794510" y="657860"/>
                    <a:pt x="1807210" y="661670"/>
                    <a:pt x="1819910" y="674370"/>
                  </a:cubicBezTo>
                  <a:cubicBezTo>
                    <a:pt x="1831340" y="688340"/>
                    <a:pt x="1840230" y="709930"/>
                    <a:pt x="1840230" y="727710"/>
                  </a:cubicBezTo>
                  <a:cubicBezTo>
                    <a:pt x="1841500" y="745490"/>
                    <a:pt x="1831340" y="768350"/>
                    <a:pt x="1821180" y="782320"/>
                  </a:cubicBezTo>
                  <a:cubicBezTo>
                    <a:pt x="1813560" y="792480"/>
                    <a:pt x="1808480" y="797560"/>
                    <a:pt x="1789430" y="803910"/>
                  </a:cubicBezTo>
                  <a:cubicBezTo>
                    <a:pt x="1713230" y="830580"/>
                    <a:pt x="1275080" y="816610"/>
                    <a:pt x="1149350" y="829310"/>
                  </a:cubicBezTo>
                  <a:cubicBezTo>
                    <a:pt x="1096010" y="834390"/>
                    <a:pt x="1066800" y="852170"/>
                    <a:pt x="1037590" y="847090"/>
                  </a:cubicBezTo>
                  <a:cubicBezTo>
                    <a:pt x="1016000" y="843280"/>
                    <a:pt x="998220" y="830580"/>
                    <a:pt x="986790" y="817880"/>
                  </a:cubicBezTo>
                  <a:cubicBezTo>
                    <a:pt x="976630" y="807720"/>
                    <a:pt x="971550" y="796290"/>
                    <a:pt x="969010" y="782320"/>
                  </a:cubicBezTo>
                  <a:cubicBezTo>
                    <a:pt x="966470" y="765810"/>
                    <a:pt x="970280" y="740410"/>
                    <a:pt x="977900" y="725170"/>
                  </a:cubicBezTo>
                  <a:cubicBezTo>
                    <a:pt x="984250" y="712470"/>
                    <a:pt x="994410" y="703580"/>
                    <a:pt x="1004570" y="697230"/>
                  </a:cubicBezTo>
                  <a:cubicBezTo>
                    <a:pt x="1014730" y="689610"/>
                    <a:pt x="1027430" y="683260"/>
                    <a:pt x="1041400" y="683260"/>
                  </a:cubicBezTo>
                  <a:cubicBezTo>
                    <a:pt x="1059180" y="683260"/>
                    <a:pt x="1088390" y="689610"/>
                    <a:pt x="1103630" y="703580"/>
                  </a:cubicBezTo>
                  <a:cubicBezTo>
                    <a:pt x="1120140" y="718820"/>
                    <a:pt x="1131570" y="754380"/>
                    <a:pt x="1130300" y="775970"/>
                  </a:cubicBezTo>
                  <a:cubicBezTo>
                    <a:pt x="1130300" y="793750"/>
                    <a:pt x="1118870" y="811530"/>
                    <a:pt x="1107440" y="822960"/>
                  </a:cubicBezTo>
                  <a:cubicBezTo>
                    <a:pt x="1096010" y="834390"/>
                    <a:pt x="1078230" y="845820"/>
                    <a:pt x="1060450" y="847090"/>
                  </a:cubicBezTo>
                  <a:cubicBezTo>
                    <a:pt x="1040130" y="848360"/>
                    <a:pt x="1004570" y="835660"/>
                    <a:pt x="988060" y="820420"/>
                  </a:cubicBezTo>
                  <a:cubicBezTo>
                    <a:pt x="975360" y="808990"/>
                    <a:pt x="969010" y="788670"/>
                    <a:pt x="967740" y="772160"/>
                  </a:cubicBezTo>
                  <a:cubicBezTo>
                    <a:pt x="966470" y="755650"/>
                    <a:pt x="969010" y="735330"/>
                    <a:pt x="980440" y="721360"/>
                  </a:cubicBezTo>
                  <a:cubicBezTo>
                    <a:pt x="993140" y="704850"/>
                    <a:pt x="1023620" y="684530"/>
                    <a:pt x="1046480" y="683260"/>
                  </a:cubicBezTo>
                  <a:cubicBezTo>
                    <a:pt x="1069340" y="683260"/>
                    <a:pt x="1101090" y="701040"/>
                    <a:pt x="1115060" y="717550"/>
                  </a:cubicBezTo>
                  <a:cubicBezTo>
                    <a:pt x="1126490" y="730250"/>
                    <a:pt x="1132840" y="749300"/>
                    <a:pt x="1131570" y="767080"/>
                  </a:cubicBezTo>
                  <a:cubicBezTo>
                    <a:pt x="1129030" y="788670"/>
                    <a:pt x="1111250" y="821690"/>
                    <a:pt x="1093470" y="834390"/>
                  </a:cubicBezTo>
                  <a:cubicBezTo>
                    <a:pt x="1079500" y="844550"/>
                    <a:pt x="1059180" y="848360"/>
                    <a:pt x="1042670" y="847090"/>
                  </a:cubicBezTo>
                  <a:cubicBezTo>
                    <a:pt x="1028700" y="847090"/>
                    <a:pt x="1012190" y="839470"/>
                    <a:pt x="1000760" y="831850"/>
                  </a:cubicBezTo>
                  <a:cubicBezTo>
                    <a:pt x="990600" y="824230"/>
                    <a:pt x="980440" y="815340"/>
                    <a:pt x="975360" y="801370"/>
                  </a:cubicBezTo>
                  <a:cubicBezTo>
                    <a:pt x="969010" y="782320"/>
                    <a:pt x="967740" y="744220"/>
                    <a:pt x="977900" y="725170"/>
                  </a:cubicBezTo>
                  <a:cubicBezTo>
                    <a:pt x="985520" y="708660"/>
                    <a:pt x="1002030" y="697230"/>
                    <a:pt x="1022350" y="688340"/>
                  </a:cubicBezTo>
                  <a:cubicBezTo>
                    <a:pt x="1052830" y="674370"/>
                    <a:pt x="1089660" y="671830"/>
                    <a:pt x="1148080" y="666750"/>
                  </a:cubicBezTo>
                  <a:cubicBezTo>
                    <a:pt x="1276350" y="654050"/>
                    <a:pt x="1677670" y="628650"/>
                    <a:pt x="1767840" y="648970"/>
                  </a:cubicBezTo>
                  <a:cubicBezTo>
                    <a:pt x="1795780" y="655320"/>
                    <a:pt x="1807210" y="661670"/>
                    <a:pt x="1819910" y="674370"/>
                  </a:cubicBezTo>
                  <a:cubicBezTo>
                    <a:pt x="1831340" y="688340"/>
                    <a:pt x="1840230" y="709930"/>
                    <a:pt x="1840230" y="727710"/>
                  </a:cubicBezTo>
                  <a:cubicBezTo>
                    <a:pt x="1841500" y="745490"/>
                    <a:pt x="1831340" y="768350"/>
                    <a:pt x="1821180" y="782320"/>
                  </a:cubicBezTo>
                  <a:cubicBezTo>
                    <a:pt x="1813560" y="792480"/>
                    <a:pt x="1805940" y="800100"/>
                    <a:pt x="1789430" y="803910"/>
                  </a:cubicBezTo>
                  <a:cubicBezTo>
                    <a:pt x="1750060" y="815340"/>
                    <a:pt x="1640840" y="798830"/>
                    <a:pt x="1562100" y="786130"/>
                  </a:cubicBezTo>
                  <a:cubicBezTo>
                    <a:pt x="1473200" y="770890"/>
                    <a:pt x="1314450" y="756920"/>
                    <a:pt x="1286510" y="713740"/>
                  </a:cubicBezTo>
                  <a:cubicBezTo>
                    <a:pt x="1271270" y="689610"/>
                    <a:pt x="1281430" y="642620"/>
                    <a:pt x="1303020" y="622300"/>
                  </a:cubicBezTo>
                  <a:cubicBezTo>
                    <a:pt x="1334770" y="590550"/>
                    <a:pt x="1437640" y="605790"/>
                    <a:pt x="1508760" y="591820"/>
                  </a:cubicBezTo>
                  <a:cubicBezTo>
                    <a:pt x="1584960" y="577850"/>
                    <a:pt x="1724660" y="513080"/>
                    <a:pt x="1746250" y="535940"/>
                  </a:cubicBezTo>
                  <a:cubicBezTo>
                    <a:pt x="1760220" y="551180"/>
                    <a:pt x="1743710" y="618490"/>
                    <a:pt x="1720850" y="629920"/>
                  </a:cubicBezTo>
                  <a:cubicBezTo>
                    <a:pt x="1686560" y="646430"/>
                    <a:pt x="1605280" y="577850"/>
                    <a:pt x="1524000" y="551180"/>
                  </a:cubicBezTo>
                  <a:cubicBezTo>
                    <a:pt x="1395730" y="508000"/>
                    <a:pt x="1184910" y="464820"/>
                    <a:pt x="1017270" y="414020"/>
                  </a:cubicBezTo>
                  <a:cubicBezTo>
                    <a:pt x="850900" y="363220"/>
                    <a:pt x="665480" y="269240"/>
                    <a:pt x="524510" y="243840"/>
                  </a:cubicBezTo>
                  <a:cubicBezTo>
                    <a:pt x="422910" y="226060"/>
                    <a:pt x="256540" y="232410"/>
                    <a:pt x="256540" y="238760"/>
                  </a:cubicBezTo>
                  <a:cubicBezTo>
                    <a:pt x="256540" y="245110"/>
                    <a:pt x="421640" y="270510"/>
                    <a:pt x="510540" y="280670"/>
                  </a:cubicBezTo>
                  <a:cubicBezTo>
                    <a:pt x="609600" y="290830"/>
                    <a:pt x="730250" y="285750"/>
                    <a:pt x="822960" y="295910"/>
                  </a:cubicBezTo>
                  <a:cubicBezTo>
                    <a:pt x="899160" y="303530"/>
                    <a:pt x="991870" y="314960"/>
                    <a:pt x="1031240" y="328930"/>
                  </a:cubicBezTo>
                  <a:cubicBezTo>
                    <a:pt x="1046480" y="335280"/>
                    <a:pt x="1054100" y="339090"/>
                    <a:pt x="1062990" y="349250"/>
                  </a:cubicBezTo>
                  <a:cubicBezTo>
                    <a:pt x="1073150" y="361950"/>
                    <a:pt x="1083310" y="384810"/>
                    <a:pt x="1084580" y="400050"/>
                  </a:cubicBezTo>
                  <a:cubicBezTo>
                    <a:pt x="1085850" y="414020"/>
                    <a:pt x="1083310" y="426720"/>
                    <a:pt x="1078230" y="438150"/>
                  </a:cubicBezTo>
                  <a:cubicBezTo>
                    <a:pt x="1073150" y="448310"/>
                    <a:pt x="1065530" y="459740"/>
                    <a:pt x="1054100" y="467360"/>
                  </a:cubicBezTo>
                  <a:cubicBezTo>
                    <a:pt x="1040130" y="476250"/>
                    <a:pt x="1024890" y="482600"/>
                    <a:pt x="1000760" y="482600"/>
                  </a:cubicBezTo>
                  <a:cubicBezTo>
                    <a:pt x="944880" y="483870"/>
                    <a:pt x="828040" y="429260"/>
                    <a:pt x="730250" y="415290"/>
                  </a:cubicBezTo>
                  <a:cubicBezTo>
                    <a:pt x="614680" y="397510"/>
                    <a:pt x="379730" y="440690"/>
                    <a:pt x="349250" y="394970"/>
                  </a:cubicBezTo>
                  <a:cubicBezTo>
                    <a:pt x="331470" y="367030"/>
                    <a:pt x="361950" y="288290"/>
                    <a:pt x="393700" y="273050"/>
                  </a:cubicBezTo>
                  <a:cubicBezTo>
                    <a:pt x="439420" y="251460"/>
                    <a:pt x="563880" y="326390"/>
                    <a:pt x="633730" y="355600"/>
                  </a:cubicBezTo>
                  <a:cubicBezTo>
                    <a:pt x="689610" y="378460"/>
                    <a:pt x="723900" y="408940"/>
                    <a:pt x="781050" y="429260"/>
                  </a:cubicBezTo>
                  <a:cubicBezTo>
                    <a:pt x="852170" y="454660"/>
                    <a:pt x="970280" y="463550"/>
                    <a:pt x="1027430" y="488950"/>
                  </a:cubicBezTo>
                  <a:cubicBezTo>
                    <a:pt x="1061720" y="504190"/>
                    <a:pt x="1096010" y="514350"/>
                    <a:pt x="1103630" y="539750"/>
                  </a:cubicBezTo>
                  <a:cubicBezTo>
                    <a:pt x="1112520" y="574040"/>
                    <a:pt x="1083310" y="651510"/>
                    <a:pt x="1042670" y="684530"/>
                  </a:cubicBezTo>
                  <a:cubicBezTo>
                    <a:pt x="988060" y="728980"/>
                    <a:pt x="863600" y="734060"/>
                    <a:pt x="775970" y="737870"/>
                  </a:cubicBezTo>
                  <a:cubicBezTo>
                    <a:pt x="688340" y="741680"/>
                    <a:pt x="579120" y="720090"/>
                    <a:pt x="515620" y="707390"/>
                  </a:cubicBezTo>
                  <a:cubicBezTo>
                    <a:pt x="477520" y="699770"/>
                    <a:pt x="440690" y="703580"/>
                    <a:pt x="425450" y="681990"/>
                  </a:cubicBezTo>
                  <a:cubicBezTo>
                    <a:pt x="407670" y="657860"/>
                    <a:pt x="443230" y="585470"/>
                    <a:pt x="426720" y="560070"/>
                  </a:cubicBezTo>
                  <a:cubicBezTo>
                    <a:pt x="412750" y="539750"/>
                    <a:pt x="354330" y="546100"/>
                    <a:pt x="353060" y="532130"/>
                  </a:cubicBezTo>
                  <a:cubicBezTo>
                    <a:pt x="350520" y="504190"/>
                    <a:pt x="527050" y="424180"/>
                    <a:pt x="590550" y="394970"/>
                  </a:cubicBezTo>
                  <a:cubicBezTo>
                    <a:pt x="631190" y="375920"/>
                    <a:pt x="652780" y="365760"/>
                    <a:pt x="692150" y="358140"/>
                  </a:cubicBezTo>
                  <a:cubicBezTo>
                    <a:pt x="746760" y="347980"/>
                    <a:pt x="819150" y="358140"/>
                    <a:pt x="890270" y="351790"/>
                  </a:cubicBezTo>
                  <a:cubicBezTo>
                    <a:pt x="976630" y="344170"/>
                    <a:pt x="1090930" y="327660"/>
                    <a:pt x="1174750" y="308610"/>
                  </a:cubicBezTo>
                  <a:cubicBezTo>
                    <a:pt x="1243330" y="290830"/>
                    <a:pt x="1334770" y="227330"/>
                    <a:pt x="1360170" y="246380"/>
                  </a:cubicBezTo>
                  <a:cubicBezTo>
                    <a:pt x="1379220" y="262890"/>
                    <a:pt x="1346200" y="370840"/>
                    <a:pt x="1348740" y="372110"/>
                  </a:cubicBezTo>
                  <a:cubicBezTo>
                    <a:pt x="1352550" y="372110"/>
                    <a:pt x="1350010" y="292100"/>
                    <a:pt x="1374140" y="273050"/>
                  </a:cubicBezTo>
                  <a:cubicBezTo>
                    <a:pt x="1407160" y="246380"/>
                    <a:pt x="1490980" y="274320"/>
                    <a:pt x="1562100" y="265430"/>
                  </a:cubicBezTo>
                  <a:cubicBezTo>
                    <a:pt x="1656080" y="255270"/>
                    <a:pt x="1818640" y="201930"/>
                    <a:pt x="1892300" y="201930"/>
                  </a:cubicBezTo>
                  <a:cubicBezTo>
                    <a:pt x="1927860" y="201930"/>
                    <a:pt x="1957070" y="199390"/>
                    <a:pt x="1972310" y="215900"/>
                  </a:cubicBezTo>
                  <a:cubicBezTo>
                    <a:pt x="1990090" y="233680"/>
                    <a:pt x="2000250" y="292100"/>
                    <a:pt x="1983740" y="309880"/>
                  </a:cubicBezTo>
                  <a:cubicBezTo>
                    <a:pt x="1954530" y="337820"/>
                    <a:pt x="1811020" y="297180"/>
                    <a:pt x="1723390" y="279400"/>
                  </a:cubicBezTo>
                  <a:cubicBezTo>
                    <a:pt x="1630680" y="260350"/>
                    <a:pt x="1511300" y="207010"/>
                    <a:pt x="1443990" y="195580"/>
                  </a:cubicBezTo>
                  <a:cubicBezTo>
                    <a:pt x="1407160" y="190500"/>
                    <a:pt x="1394460" y="193040"/>
                    <a:pt x="1356360" y="194310"/>
                  </a:cubicBezTo>
                  <a:cubicBezTo>
                    <a:pt x="1280160" y="194310"/>
                    <a:pt x="1137920" y="205740"/>
                    <a:pt x="1014730" y="204470"/>
                  </a:cubicBezTo>
                  <a:cubicBezTo>
                    <a:pt x="869950" y="203200"/>
                    <a:pt x="688340" y="165100"/>
                    <a:pt x="542290" y="180340"/>
                  </a:cubicBezTo>
                  <a:cubicBezTo>
                    <a:pt x="414020" y="191770"/>
                    <a:pt x="267970" y="266700"/>
                    <a:pt x="184150" y="270510"/>
                  </a:cubicBezTo>
                  <a:cubicBezTo>
                    <a:pt x="138430" y="271780"/>
                    <a:pt x="106680" y="267970"/>
                    <a:pt x="77470" y="252730"/>
                  </a:cubicBezTo>
                  <a:cubicBezTo>
                    <a:pt x="49530" y="238760"/>
                    <a:pt x="16510" y="210820"/>
                    <a:pt x="7620" y="186690"/>
                  </a:cubicBezTo>
                  <a:cubicBezTo>
                    <a:pt x="0" y="166370"/>
                    <a:pt x="5080" y="140970"/>
                    <a:pt x="13970" y="123190"/>
                  </a:cubicBezTo>
                  <a:cubicBezTo>
                    <a:pt x="22860" y="105410"/>
                    <a:pt x="43180" y="88900"/>
                    <a:pt x="59690" y="81280"/>
                  </a:cubicBezTo>
                  <a:cubicBezTo>
                    <a:pt x="73660" y="74930"/>
                    <a:pt x="88900" y="73660"/>
                    <a:pt x="101600" y="74930"/>
                  </a:cubicBezTo>
                  <a:cubicBezTo>
                    <a:pt x="115570" y="76200"/>
                    <a:pt x="125730" y="78740"/>
                    <a:pt x="142240" y="88900"/>
                  </a:cubicBezTo>
                  <a:cubicBezTo>
                    <a:pt x="180340" y="113030"/>
                    <a:pt x="275590" y="195580"/>
                    <a:pt x="300990" y="255270"/>
                  </a:cubicBezTo>
                  <a:cubicBezTo>
                    <a:pt x="322580" y="306070"/>
                    <a:pt x="311150" y="372110"/>
                    <a:pt x="304800" y="416560"/>
                  </a:cubicBezTo>
                  <a:cubicBezTo>
                    <a:pt x="299720" y="448310"/>
                    <a:pt x="295910" y="480060"/>
                    <a:pt x="278130" y="497840"/>
                  </a:cubicBezTo>
                  <a:cubicBezTo>
                    <a:pt x="261620" y="515620"/>
                    <a:pt x="229870" y="525780"/>
                    <a:pt x="204470" y="527050"/>
                  </a:cubicBezTo>
                  <a:cubicBezTo>
                    <a:pt x="179070" y="527050"/>
                    <a:pt x="129540" y="516890"/>
                    <a:pt x="123190" y="500380"/>
                  </a:cubicBezTo>
                  <a:cubicBezTo>
                    <a:pt x="118110" y="483870"/>
                    <a:pt x="149860" y="445770"/>
                    <a:pt x="171450" y="427990"/>
                  </a:cubicBezTo>
                  <a:cubicBezTo>
                    <a:pt x="193040" y="408940"/>
                    <a:pt x="226060" y="391160"/>
                    <a:pt x="251460" y="391160"/>
                  </a:cubicBezTo>
                  <a:cubicBezTo>
                    <a:pt x="276860" y="391160"/>
                    <a:pt x="309880" y="406400"/>
                    <a:pt x="325120" y="425450"/>
                  </a:cubicBezTo>
                  <a:cubicBezTo>
                    <a:pt x="341630" y="447040"/>
                    <a:pt x="344170" y="483870"/>
                    <a:pt x="341630" y="519430"/>
                  </a:cubicBezTo>
                  <a:cubicBezTo>
                    <a:pt x="337820" y="568960"/>
                    <a:pt x="302260" y="654050"/>
                    <a:pt x="280670" y="697230"/>
                  </a:cubicBezTo>
                  <a:cubicBezTo>
                    <a:pt x="266700" y="725170"/>
                    <a:pt x="251460" y="760730"/>
                    <a:pt x="237490" y="759460"/>
                  </a:cubicBezTo>
                  <a:cubicBezTo>
                    <a:pt x="223520" y="759460"/>
                    <a:pt x="193040" y="702310"/>
                    <a:pt x="199390" y="690880"/>
                  </a:cubicBezTo>
                  <a:cubicBezTo>
                    <a:pt x="207010" y="678180"/>
                    <a:pt x="269240" y="684530"/>
                    <a:pt x="293370" y="694690"/>
                  </a:cubicBezTo>
                  <a:cubicBezTo>
                    <a:pt x="311150" y="702310"/>
                    <a:pt x="325120" y="716280"/>
                    <a:pt x="331470" y="734060"/>
                  </a:cubicBezTo>
                  <a:cubicBezTo>
                    <a:pt x="339090" y="753110"/>
                    <a:pt x="339090" y="787400"/>
                    <a:pt x="327660" y="806450"/>
                  </a:cubicBezTo>
                  <a:cubicBezTo>
                    <a:pt x="316230" y="824230"/>
                    <a:pt x="265430" y="843280"/>
                    <a:pt x="265430" y="843280"/>
                  </a:cubicBezTo>
                </a:path>
              </a:pathLst>
            </a:custGeom>
            <a:solidFill>
              <a:srgbClr val="F8F8ED"/>
            </a:solidFill>
            <a:ln cap="sq">
              <a:noFill/>
              <a:prstDash val="solid"/>
              <a:miter/>
            </a:ln>
          </p:spPr>
        </p:sp>
      </p:grpSp>
      <p:sp>
        <p:nvSpPr>
          <p:cNvPr id="157" name="TextBox 157"/>
          <p:cNvSpPr txBox="1"/>
          <p:nvPr/>
        </p:nvSpPr>
        <p:spPr>
          <a:xfrm>
            <a:off x="16115561" y="7242284"/>
            <a:ext cx="1938874" cy="34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7"/>
              </a:lnSpc>
            </a:pPr>
            <a:r>
              <a:rPr lang="en-US" sz="2014" b="1">
                <a:solidFill>
                  <a:srgbClr val="FEFEFE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FEEDBACK LOOP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92C9A9B-5EE7-A2D0-7FA5-07DF616D93DA}"/>
              </a:ext>
            </a:extLst>
          </p:cNvPr>
          <p:cNvSpPr/>
          <p:nvPr/>
        </p:nvSpPr>
        <p:spPr>
          <a:xfrm>
            <a:off x="11909317" y="2117450"/>
            <a:ext cx="1664549" cy="920262"/>
          </a:xfrm>
          <a:prstGeom prst="rect">
            <a:avLst/>
          </a:prstGeom>
          <a:solidFill>
            <a:srgbClr val="F6F7EB"/>
          </a:solidFill>
          <a:ln>
            <a:solidFill>
              <a:srgbClr val="F6F7EA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TextBox 143"/>
          <p:cNvSpPr txBox="1"/>
          <p:nvPr/>
        </p:nvSpPr>
        <p:spPr>
          <a:xfrm>
            <a:off x="11803020" y="2284449"/>
            <a:ext cx="1739817" cy="497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3409" lvl="1" indent="-126705" algn="l">
              <a:lnSpc>
                <a:spcPts val="1338"/>
              </a:lnSpc>
              <a:buFont typeface="Arial"/>
              <a:buChar char="•"/>
            </a:pPr>
            <a:r>
              <a:rPr lang="en-US" sz="117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Soil test (pH, NPK)</a:t>
            </a:r>
          </a:p>
          <a:p>
            <a:pPr marL="253409" lvl="1" indent="-126705" algn="l">
              <a:lnSpc>
                <a:spcPts val="1338"/>
              </a:lnSpc>
              <a:buFont typeface="Arial"/>
              <a:buChar char="•"/>
            </a:pPr>
            <a:r>
              <a:rPr lang="en-US" sz="117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Crop history</a:t>
            </a:r>
          </a:p>
          <a:p>
            <a:pPr marL="253409" lvl="1" indent="-126705" algn="l">
              <a:lnSpc>
                <a:spcPts val="1338"/>
              </a:lnSpc>
              <a:buFont typeface="Arial"/>
              <a:buChar char="•"/>
            </a:pPr>
            <a:r>
              <a:rPr lang="en-US" sz="117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Location &amp; Farm size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1995303" y="1993371"/>
            <a:ext cx="1724296" cy="24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1"/>
              </a:lnSpc>
            </a:pPr>
            <a:r>
              <a:rPr lang="en-US" sz="1479" b="1" dirty="0">
                <a:solidFill>
                  <a:srgbClr val="37A76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Farmer Input Data 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5239523" y="3474791"/>
            <a:ext cx="2286000" cy="291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1735" b="1" dirty="0">
                <a:solidFill>
                  <a:srgbClr val="00B05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Deceiver Avatar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632" y="9446"/>
            <a:ext cx="18075729" cy="10058086"/>
            <a:chOff x="0" y="0"/>
            <a:chExt cx="24100972" cy="13410781"/>
          </a:xfrm>
        </p:grpSpPr>
        <p:sp>
          <p:nvSpPr>
            <p:cNvPr id="3" name="Freeform 3" descr="A collection of icons of agricultural crops"/>
            <p:cNvSpPr/>
            <p:nvPr/>
          </p:nvSpPr>
          <p:spPr>
            <a:xfrm>
              <a:off x="0" y="0"/>
              <a:ext cx="24100917" cy="13410763"/>
            </a:xfrm>
            <a:custGeom>
              <a:avLst/>
              <a:gdLst/>
              <a:ahLst/>
              <a:cxnLst/>
              <a:rect l="l" t="t" r="r" b="b"/>
              <a:pathLst>
                <a:path w="24100917" h="13410763">
                  <a:moveTo>
                    <a:pt x="0" y="0"/>
                  </a:moveTo>
                  <a:lnTo>
                    <a:pt x="24100917" y="0"/>
                  </a:lnTo>
                  <a:lnTo>
                    <a:pt x="24100917" y="13410763"/>
                  </a:lnTo>
                  <a:lnTo>
                    <a:pt x="0" y="13410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"/>
              </a:blip>
              <a:stretch>
                <a:fillRect t="-918" b="-91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875613" y="9088961"/>
            <a:ext cx="6317747" cy="1362621"/>
            <a:chOff x="0" y="0"/>
            <a:chExt cx="8423663" cy="1816829"/>
          </a:xfrm>
        </p:grpSpPr>
        <p:sp>
          <p:nvSpPr>
            <p:cNvPr id="5" name="Freeform 5"/>
            <p:cNvSpPr/>
            <p:nvPr/>
          </p:nvSpPr>
          <p:spPr>
            <a:xfrm rot="-2371980">
              <a:off x="262083" y="264282"/>
              <a:ext cx="1293347" cy="1288264"/>
            </a:xfrm>
            <a:custGeom>
              <a:avLst/>
              <a:gdLst/>
              <a:ahLst/>
              <a:cxnLst/>
              <a:rect l="l" t="t" r="r" b="b"/>
              <a:pathLst>
                <a:path w="1293347" h="1288264">
                  <a:moveTo>
                    <a:pt x="0" y="0"/>
                  </a:moveTo>
                  <a:lnTo>
                    <a:pt x="1293347" y="0"/>
                  </a:lnTo>
                  <a:lnTo>
                    <a:pt x="1293347" y="1288264"/>
                  </a:lnTo>
                  <a:lnTo>
                    <a:pt x="0" y="1288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04584" r="-156362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371980">
              <a:off x="1380694" y="264282"/>
              <a:ext cx="1293347" cy="1288264"/>
            </a:xfrm>
            <a:custGeom>
              <a:avLst/>
              <a:gdLst/>
              <a:ahLst/>
              <a:cxnLst/>
              <a:rect l="l" t="t" r="r" b="b"/>
              <a:pathLst>
                <a:path w="1293347" h="1288264">
                  <a:moveTo>
                    <a:pt x="0" y="0"/>
                  </a:moveTo>
                  <a:lnTo>
                    <a:pt x="1293347" y="0"/>
                  </a:lnTo>
                  <a:lnTo>
                    <a:pt x="1293347" y="1288264"/>
                  </a:lnTo>
                  <a:lnTo>
                    <a:pt x="0" y="1288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04584" r="-15636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371980">
              <a:off x="2433474" y="264282"/>
              <a:ext cx="1293347" cy="1288264"/>
            </a:xfrm>
            <a:custGeom>
              <a:avLst/>
              <a:gdLst/>
              <a:ahLst/>
              <a:cxnLst/>
              <a:rect l="l" t="t" r="r" b="b"/>
              <a:pathLst>
                <a:path w="1293347" h="1288264">
                  <a:moveTo>
                    <a:pt x="0" y="0"/>
                  </a:moveTo>
                  <a:lnTo>
                    <a:pt x="1293348" y="0"/>
                  </a:lnTo>
                  <a:lnTo>
                    <a:pt x="1293348" y="1288264"/>
                  </a:lnTo>
                  <a:lnTo>
                    <a:pt x="0" y="1288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04584" r="-15636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371980">
              <a:off x="3531813" y="264282"/>
              <a:ext cx="1293347" cy="1288264"/>
            </a:xfrm>
            <a:custGeom>
              <a:avLst/>
              <a:gdLst/>
              <a:ahLst/>
              <a:cxnLst/>
              <a:rect l="l" t="t" r="r" b="b"/>
              <a:pathLst>
                <a:path w="1293347" h="1288264">
                  <a:moveTo>
                    <a:pt x="0" y="0"/>
                  </a:moveTo>
                  <a:lnTo>
                    <a:pt x="1293347" y="0"/>
                  </a:lnTo>
                  <a:lnTo>
                    <a:pt x="1293347" y="1288264"/>
                  </a:lnTo>
                  <a:lnTo>
                    <a:pt x="0" y="1288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04584" r="-15636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2371980">
              <a:off x="4599773" y="264282"/>
              <a:ext cx="1293347" cy="1288264"/>
            </a:xfrm>
            <a:custGeom>
              <a:avLst/>
              <a:gdLst/>
              <a:ahLst/>
              <a:cxnLst/>
              <a:rect l="l" t="t" r="r" b="b"/>
              <a:pathLst>
                <a:path w="1293347" h="1288264">
                  <a:moveTo>
                    <a:pt x="0" y="0"/>
                  </a:moveTo>
                  <a:lnTo>
                    <a:pt x="1293347" y="0"/>
                  </a:lnTo>
                  <a:lnTo>
                    <a:pt x="1293347" y="1288264"/>
                  </a:lnTo>
                  <a:lnTo>
                    <a:pt x="0" y="1288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04584" r="-156362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2371980">
              <a:off x="5749622" y="264282"/>
              <a:ext cx="1293347" cy="1288264"/>
            </a:xfrm>
            <a:custGeom>
              <a:avLst/>
              <a:gdLst/>
              <a:ahLst/>
              <a:cxnLst/>
              <a:rect l="l" t="t" r="r" b="b"/>
              <a:pathLst>
                <a:path w="1293347" h="1288264">
                  <a:moveTo>
                    <a:pt x="0" y="0"/>
                  </a:moveTo>
                  <a:lnTo>
                    <a:pt x="1293347" y="0"/>
                  </a:lnTo>
                  <a:lnTo>
                    <a:pt x="1293347" y="1288264"/>
                  </a:lnTo>
                  <a:lnTo>
                    <a:pt x="0" y="1288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04584" r="-156362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2371980">
              <a:off x="6868233" y="264282"/>
              <a:ext cx="1293347" cy="1288264"/>
            </a:xfrm>
            <a:custGeom>
              <a:avLst/>
              <a:gdLst/>
              <a:ahLst/>
              <a:cxnLst/>
              <a:rect l="l" t="t" r="r" b="b"/>
              <a:pathLst>
                <a:path w="1293347" h="1288264">
                  <a:moveTo>
                    <a:pt x="0" y="0"/>
                  </a:moveTo>
                  <a:lnTo>
                    <a:pt x="1293347" y="0"/>
                  </a:lnTo>
                  <a:lnTo>
                    <a:pt x="1293347" y="1288264"/>
                  </a:lnTo>
                  <a:lnTo>
                    <a:pt x="0" y="1288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04584" r="-156362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475610" y="359319"/>
            <a:ext cx="2334766" cy="1249101"/>
            <a:chOff x="0" y="0"/>
            <a:chExt cx="3113022" cy="1665468"/>
          </a:xfrm>
        </p:grpSpPr>
        <p:sp>
          <p:nvSpPr>
            <p:cNvPr id="13" name="Freeform 13" descr="Your startup LOGO"/>
            <p:cNvSpPr/>
            <p:nvPr/>
          </p:nvSpPr>
          <p:spPr>
            <a:xfrm>
              <a:off x="25400" y="25400"/>
              <a:ext cx="3062224" cy="1614678"/>
            </a:xfrm>
            <a:custGeom>
              <a:avLst/>
              <a:gdLst/>
              <a:ahLst/>
              <a:cxnLst/>
              <a:rect l="l" t="t" r="r" b="b"/>
              <a:pathLst>
                <a:path w="3062224" h="1614678">
                  <a:moveTo>
                    <a:pt x="0" y="807339"/>
                  </a:moveTo>
                  <a:cubicBezTo>
                    <a:pt x="0" y="361442"/>
                    <a:pt x="685546" y="0"/>
                    <a:pt x="1531112" y="0"/>
                  </a:cubicBezTo>
                  <a:cubicBezTo>
                    <a:pt x="2376678" y="0"/>
                    <a:pt x="3062224" y="361442"/>
                    <a:pt x="3062224" y="807339"/>
                  </a:cubicBezTo>
                  <a:cubicBezTo>
                    <a:pt x="3062224" y="1253236"/>
                    <a:pt x="2376678" y="1614678"/>
                    <a:pt x="1531112" y="1614678"/>
                  </a:cubicBezTo>
                  <a:cubicBezTo>
                    <a:pt x="685546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 descr="Your startup LOGO"/>
            <p:cNvSpPr/>
            <p:nvPr/>
          </p:nvSpPr>
          <p:spPr>
            <a:xfrm>
              <a:off x="0" y="0"/>
              <a:ext cx="3113024" cy="1665478"/>
            </a:xfrm>
            <a:custGeom>
              <a:avLst/>
              <a:gdLst/>
              <a:ahLst/>
              <a:cxnLst/>
              <a:rect l="l" t="t" r="r" b="b"/>
              <a:pathLst>
                <a:path w="3113024" h="1665478">
                  <a:moveTo>
                    <a:pt x="0" y="832739"/>
                  </a:moveTo>
                  <a:cubicBezTo>
                    <a:pt x="0" y="360807"/>
                    <a:pt x="713232" y="0"/>
                    <a:pt x="1556512" y="0"/>
                  </a:cubicBezTo>
                  <a:cubicBezTo>
                    <a:pt x="2399792" y="0"/>
                    <a:pt x="3113024" y="360807"/>
                    <a:pt x="3113024" y="832739"/>
                  </a:cubicBezTo>
                  <a:lnTo>
                    <a:pt x="3087624" y="832739"/>
                  </a:lnTo>
                  <a:lnTo>
                    <a:pt x="3113024" y="832739"/>
                  </a:lnTo>
                  <a:cubicBezTo>
                    <a:pt x="3113024" y="1304671"/>
                    <a:pt x="2399792" y="1665478"/>
                    <a:pt x="1556512" y="1665478"/>
                  </a:cubicBezTo>
                  <a:lnTo>
                    <a:pt x="1556512" y="1640078"/>
                  </a:lnTo>
                  <a:lnTo>
                    <a:pt x="1556512" y="1665478"/>
                  </a:lnTo>
                  <a:cubicBezTo>
                    <a:pt x="713232" y="1665478"/>
                    <a:pt x="0" y="1304671"/>
                    <a:pt x="0" y="832739"/>
                  </a:cubicBezTo>
                  <a:lnTo>
                    <a:pt x="25400" y="832739"/>
                  </a:lnTo>
                  <a:lnTo>
                    <a:pt x="50800" y="832739"/>
                  </a:lnTo>
                  <a:lnTo>
                    <a:pt x="25400" y="832739"/>
                  </a:lnTo>
                  <a:lnTo>
                    <a:pt x="0" y="832739"/>
                  </a:lnTo>
                  <a:moveTo>
                    <a:pt x="50800" y="832739"/>
                  </a:moveTo>
                  <a:cubicBezTo>
                    <a:pt x="50800" y="846709"/>
                    <a:pt x="39370" y="858139"/>
                    <a:pt x="25400" y="858139"/>
                  </a:cubicBezTo>
                  <a:cubicBezTo>
                    <a:pt x="11430" y="858139"/>
                    <a:pt x="0" y="846709"/>
                    <a:pt x="0" y="832739"/>
                  </a:cubicBezTo>
                  <a:cubicBezTo>
                    <a:pt x="0" y="818769"/>
                    <a:pt x="11430" y="807339"/>
                    <a:pt x="25400" y="807339"/>
                  </a:cubicBezTo>
                  <a:cubicBezTo>
                    <a:pt x="39370" y="807339"/>
                    <a:pt x="50800" y="818769"/>
                    <a:pt x="50800" y="832739"/>
                  </a:cubicBezTo>
                  <a:cubicBezTo>
                    <a:pt x="50800" y="1252601"/>
                    <a:pt x="708660" y="1614678"/>
                    <a:pt x="1556512" y="1614678"/>
                  </a:cubicBezTo>
                  <a:cubicBezTo>
                    <a:pt x="2404364" y="1614678"/>
                    <a:pt x="3062224" y="1252601"/>
                    <a:pt x="3062224" y="832739"/>
                  </a:cubicBezTo>
                  <a:cubicBezTo>
                    <a:pt x="3062224" y="412877"/>
                    <a:pt x="2404364" y="50800"/>
                    <a:pt x="1556512" y="50800"/>
                  </a:cubicBezTo>
                  <a:lnTo>
                    <a:pt x="1556512" y="25400"/>
                  </a:lnTo>
                  <a:lnTo>
                    <a:pt x="1556512" y="50800"/>
                  </a:lnTo>
                  <a:cubicBezTo>
                    <a:pt x="708660" y="50800"/>
                    <a:pt x="50800" y="412877"/>
                    <a:pt x="50800" y="832739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3113022" cy="1722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TACHYON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762049" y="9446"/>
            <a:ext cx="3313680" cy="1684302"/>
            <a:chOff x="0" y="0"/>
            <a:chExt cx="4418240" cy="2245736"/>
          </a:xfrm>
        </p:grpSpPr>
        <p:sp>
          <p:nvSpPr>
            <p:cNvPr id="17" name="Freeform 17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 rot="-10800000">
            <a:off x="12447343" y="9338853"/>
            <a:ext cx="5208471" cy="985564"/>
          </a:xfrm>
          <a:custGeom>
            <a:avLst/>
            <a:gdLst/>
            <a:ahLst/>
            <a:cxnLst/>
            <a:rect l="l" t="t" r="r" b="b"/>
            <a:pathLst>
              <a:path w="5208471" h="985564">
                <a:moveTo>
                  <a:pt x="0" y="0"/>
                </a:moveTo>
                <a:lnTo>
                  <a:pt x="5208471" y="0"/>
                </a:lnTo>
                <a:lnTo>
                  <a:pt x="5208471" y="985564"/>
                </a:lnTo>
                <a:lnTo>
                  <a:pt x="0" y="9855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4000"/>
            </a:blip>
            <a:stretch>
              <a:fillRect t="-103427" b="-69398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17631" y="44086"/>
            <a:ext cx="18075729" cy="10242913"/>
            <a:chOff x="0" y="0"/>
            <a:chExt cx="24100972" cy="1365721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100917" cy="13657199"/>
            </a:xfrm>
            <a:custGeom>
              <a:avLst/>
              <a:gdLst/>
              <a:ahLst/>
              <a:cxnLst/>
              <a:rect l="l" t="t" r="r" b="b"/>
              <a:pathLst>
                <a:path w="24100917" h="13657199">
                  <a:moveTo>
                    <a:pt x="0" y="0"/>
                  </a:moveTo>
                  <a:lnTo>
                    <a:pt x="24100917" y="0"/>
                  </a:lnTo>
                  <a:lnTo>
                    <a:pt x="24100917" y="13657199"/>
                  </a:lnTo>
                  <a:lnTo>
                    <a:pt x="0" y="13657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"/>
              </a:blip>
              <a:stretch>
                <a:fillRect l="-7823" r="-7823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-1717070" y="3776389"/>
            <a:ext cx="2271508" cy="781901"/>
            <a:chOff x="0" y="0"/>
            <a:chExt cx="577329" cy="19872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77329" cy="198729"/>
            </a:xfrm>
            <a:custGeom>
              <a:avLst/>
              <a:gdLst/>
              <a:ahLst/>
              <a:cxnLst/>
              <a:rect l="l" t="t" r="r" b="b"/>
              <a:pathLst>
                <a:path w="577329" h="198729">
                  <a:moveTo>
                    <a:pt x="0" y="0"/>
                  </a:moveTo>
                  <a:lnTo>
                    <a:pt x="577329" y="0"/>
                  </a:lnTo>
                  <a:lnTo>
                    <a:pt x="577329" y="198729"/>
                  </a:lnTo>
                  <a:lnTo>
                    <a:pt x="0" y="198729"/>
                  </a:lnTo>
                  <a:close/>
                </a:path>
              </a:pathLst>
            </a:custGeom>
            <a:solidFill>
              <a:srgbClr val="A97C5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577329" cy="255879"/>
            </a:xfrm>
            <a:prstGeom prst="rect">
              <a:avLst/>
            </a:prstGeom>
          </p:spPr>
          <p:txBody>
            <a:bodyPr lIns="52641" tIns="52641" rIns="52641" bIns="52641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1586881" y="2337243"/>
            <a:ext cx="2271508" cy="1439146"/>
            <a:chOff x="0" y="0"/>
            <a:chExt cx="577329" cy="3657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77329" cy="365775"/>
            </a:xfrm>
            <a:custGeom>
              <a:avLst/>
              <a:gdLst/>
              <a:ahLst/>
              <a:cxnLst/>
              <a:rect l="l" t="t" r="r" b="b"/>
              <a:pathLst>
                <a:path w="577329" h="365775">
                  <a:moveTo>
                    <a:pt x="0" y="0"/>
                  </a:moveTo>
                  <a:lnTo>
                    <a:pt x="577329" y="0"/>
                  </a:lnTo>
                  <a:lnTo>
                    <a:pt x="577329" y="365775"/>
                  </a:lnTo>
                  <a:lnTo>
                    <a:pt x="0" y="365775"/>
                  </a:lnTo>
                  <a:close/>
                </a:path>
              </a:pathLst>
            </a:custGeom>
            <a:solidFill>
              <a:srgbClr val="4E39F9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577329" cy="422925"/>
            </a:xfrm>
            <a:prstGeom prst="rect">
              <a:avLst/>
            </a:prstGeom>
          </p:spPr>
          <p:txBody>
            <a:bodyPr lIns="52641" tIns="52641" rIns="52641" bIns="52641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1717070" y="4578030"/>
            <a:ext cx="2271508" cy="1064587"/>
            <a:chOff x="0" y="0"/>
            <a:chExt cx="577329" cy="2705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77329" cy="270577"/>
            </a:xfrm>
            <a:custGeom>
              <a:avLst/>
              <a:gdLst/>
              <a:ahLst/>
              <a:cxnLst/>
              <a:rect l="l" t="t" r="r" b="b"/>
              <a:pathLst>
                <a:path w="577329" h="270577">
                  <a:moveTo>
                    <a:pt x="0" y="0"/>
                  </a:moveTo>
                  <a:lnTo>
                    <a:pt x="577329" y="0"/>
                  </a:lnTo>
                  <a:lnTo>
                    <a:pt x="577329" y="270577"/>
                  </a:lnTo>
                  <a:lnTo>
                    <a:pt x="0" y="270577"/>
                  </a:lnTo>
                  <a:close/>
                </a:path>
              </a:pathLst>
            </a:custGeom>
            <a:solidFill>
              <a:srgbClr val="2AC2F3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577329" cy="327727"/>
            </a:xfrm>
            <a:prstGeom prst="rect">
              <a:avLst/>
            </a:prstGeom>
          </p:spPr>
          <p:txBody>
            <a:bodyPr lIns="52641" tIns="52641" rIns="52641" bIns="52641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1717070" y="5662358"/>
            <a:ext cx="2271508" cy="686347"/>
            <a:chOff x="0" y="0"/>
            <a:chExt cx="577329" cy="17444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77329" cy="174443"/>
            </a:xfrm>
            <a:custGeom>
              <a:avLst/>
              <a:gdLst/>
              <a:ahLst/>
              <a:cxnLst/>
              <a:rect l="l" t="t" r="r" b="b"/>
              <a:pathLst>
                <a:path w="577329" h="174443">
                  <a:moveTo>
                    <a:pt x="0" y="0"/>
                  </a:moveTo>
                  <a:lnTo>
                    <a:pt x="577329" y="0"/>
                  </a:lnTo>
                  <a:lnTo>
                    <a:pt x="577329" y="174443"/>
                  </a:lnTo>
                  <a:lnTo>
                    <a:pt x="0" y="174443"/>
                  </a:ln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577329" cy="231593"/>
            </a:xfrm>
            <a:prstGeom prst="rect">
              <a:avLst/>
            </a:prstGeom>
          </p:spPr>
          <p:txBody>
            <a:bodyPr lIns="52641" tIns="52641" rIns="52641" bIns="52641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-1717070" y="6244705"/>
            <a:ext cx="2271508" cy="976731"/>
            <a:chOff x="0" y="0"/>
            <a:chExt cx="577329" cy="24824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77329" cy="248247"/>
            </a:xfrm>
            <a:custGeom>
              <a:avLst/>
              <a:gdLst/>
              <a:ahLst/>
              <a:cxnLst/>
              <a:rect l="l" t="t" r="r" b="b"/>
              <a:pathLst>
                <a:path w="577329" h="248247">
                  <a:moveTo>
                    <a:pt x="0" y="0"/>
                  </a:moveTo>
                  <a:lnTo>
                    <a:pt x="577329" y="0"/>
                  </a:lnTo>
                  <a:lnTo>
                    <a:pt x="577329" y="248247"/>
                  </a:lnTo>
                  <a:lnTo>
                    <a:pt x="0" y="248247"/>
                  </a:lnTo>
                  <a:close/>
                </a:path>
              </a:pathLst>
            </a:custGeom>
            <a:solidFill>
              <a:srgbClr val="D3387A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577329" cy="305397"/>
            </a:xfrm>
            <a:prstGeom prst="rect">
              <a:avLst/>
            </a:prstGeom>
          </p:spPr>
          <p:txBody>
            <a:bodyPr lIns="52641" tIns="52641" rIns="52641" bIns="52641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-1717070" y="7148198"/>
            <a:ext cx="2271508" cy="1046203"/>
            <a:chOff x="0" y="0"/>
            <a:chExt cx="577329" cy="26590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77329" cy="265904"/>
            </a:xfrm>
            <a:custGeom>
              <a:avLst/>
              <a:gdLst/>
              <a:ahLst/>
              <a:cxnLst/>
              <a:rect l="l" t="t" r="r" b="b"/>
              <a:pathLst>
                <a:path w="577329" h="265904">
                  <a:moveTo>
                    <a:pt x="0" y="0"/>
                  </a:moveTo>
                  <a:lnTo>
                    <a:pt x="577329" y="0"/>
                  </a:lnTo>
                  <a:lnTo>
                    <a:pt x="577329" y="265904"/>
                  </a:lnTo>
                  <a:lnTo>
                    <a:pt x="0" y="265904"/>
                  </a:lnTo>
                  <a:close/>
                </a:path>
              </a:pathLst>
            </a:custGeom>
            <a:solidFill>
              <a:srgbClr val="64429B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577329" cy="323054"/>
            </a:xfrm>
            <a:prstGeom prst="rect">
              <a:avLst/>
            </a:prstGeom>
          </p:spPr>
          <p:txBody>
            <a:bodyPr lIns="52641" tIns="52641" rIns="52641" bIns="52641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-1717070" y="8214141"/>
            <a:ext cx="2271508" cy="1079985"/>
            <a:chOff x="0" y="0"/>
            <a:chExt cx="577329" cy="27449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77329" cy="274490"/>
            </a:xfrm>
            <a:custGeom>
              <a:avLst/>
              <a:gdLst/>
              <a:ahLst/>
              <a:cxnLst/>
              <a:rect l="l" t="t" r="r" b="b"/>
              <a:pathLst>
                <a:path w="577329" h="274490">
                  <a:moveTo>
                    <a:pt x="0" y="0"/>
                  </a:moveTo>
                  <a:lnTo>
                    <a:pt x="577329" y="0"/>
                  </a:lnTo>
                  <a:lnTo>
                    <a:pt x="577329" y="274490"/>
                  </a:lnTo>
                  <a:lnTo>
                    <a:pt x="0" y="274490"/>
                  </a:lnTo>
                  <a:close/>
                </a:path>
              </a:pathLst>
            </a:custGeom>
            <a:solidFill>
              <a:srgbClr val="7C4F35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577329" cy="331640"/>
            </a:xfrm>
            <a:prstGeom prst="rect">
              <a:avLst/>
            </a:prstGeom>
          </p:spPr>
          <p:txBody>
            <a:bodyPr lIns="52641" tIns="52641" rIns="52641" bIns="52641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644112" y="1219465"/>
            <a:ext cx="2896105" cy="300993"/>
            <a:chOff x="0" y="0"/>
            <a:chExt cx="762760" cy="7927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762760" cy="79274"/>
            </a:xfrm>
            <a:custGeom>
              <a:avLst/>
              <a:gdLst/>
              <a:ahLst/>
              <a:cxnLst/>
              <a:rect l="l" t="t" r="r" b="b"/>
              <a:pathLst>
                <a:path w="762760" h="79274">
                  <a:moveTo>
                    <a:pt x="0" y="0"/>
                  </a:moveTo>
                  <a:lnTo>
                    <a:pt x="762760" y="0"/>
                  </a:lnTo>
                  <a:lnTo>
                    <a:pt x="762760" y="79274"/>
                  </a:lnTo>
                  <a:lnTo>
                    <a:pt x="0" y="792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762760" cy="136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8796512" y="1371865"/>
            <a:ext cx="2896105" cy="300993"/>
            <a:chOff x="0" y="0"/>
            <a:chExt cx="762760" cy="7927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762760" cy="79274"/>
            </a:xfrm>
            <a:custGeom>
              <a:avLst/>
              <a:gdLst/>
              <a:ahLst/>
              <a:cxnLst/>
              <a:rect l="l" t="t" r="r" b="b"/>
              <a:pathLst>
                <a:path w="762760" h="79274">
                  <a:moveTo>
                    <a:pt x="0" y="0"/>
                  </a:moveTo>
                  <a:lnTo>
                    <a:pt x="762760" y="0"/>
                  </a:lnTo>
                  <a:lnTo>
                    <a:pt x="762760" y="79274"/>
                  </a:lnTo>
                  <a:lnTo>
                    <a:pt x="0" y="792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57150"/>
              <a:ext cx="762760" cy="136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2447343" y="2468956"/>
            <a:ext cx="5208471" cy="7341111"/>
            <a:chOff x="0" y="0"/>
            <a:chExt cx="6944629" cy="9788147"/>
          </a:xfrm>
        </p:grpSpPr>
        <p:sp>
          <p:nvSpPr>
            <p:cNvPr id="49" name="Freeform 49"/>
            <p:cNvSpPr/>
            <p:nvPr/>
          </p:nvSpPr>
          <p:spPr>
            <a:xfrm rot="5400000">
              <a:off x="4558282" y="780941"/>
              <a:ext cx="3036251" cy="1474370"/>
            </a:xfrm>
            <a:custGeom>
              <a:avLst/>
              <a:gdLst/>
              <a:ahLst/>
              <a:cxnLst/>
              <a:rect l="l" t="t" r="r" b="b"/>
              <a:pathLst>
                <a:path w="3036251" h="1474370">
                  <a:moveTo>
                    <a:pt x="0" y="0"/>
                  </a:moveTo>
                  <a:lnTo>
                    <a:pt x="3036251" y="0"/>
                  </a:lnTo>
                  <a:lnTo>
                    <a:pt x="3036251" y="1474370"/>
                  </a:lnTo>
                  <a:lnTo>
                    <a:pt x="0" y="1474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0" name="Group 50"/>
            <p:cNvGrpSpPr/>
            <p:nvPr/>
          </p:nvGrpSpPr>
          <p:grpSpPr>
            <a:xfrm rot="5400000">
              <a:off x="1812133" y="4698821"/>
              <a:ext cx="3399519" cy="467277"/>
              <a:chOff x="0" y="0"/>
              <a:chExt cx="954041" cy="131137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908" y="266"/>
                <a:ext cx="952230" cy="130605"/>
              </a:xfrm>
              <a:custGeom>
                <a:avLst/>
                <a:gdLst/>
                <a:ahLst/>
                <a:cxnLst/>
                <a:rect l="l" t="t" r="r" b="b"/>
                <a:pathLst>
                  <a:path w="952230" h="130605">
                    <a:moveTo>
                      <a:pt x="0" y="0"/>
                    </a:moveTo>
                    <a:lnTo>
                      <a:pt x="952230" y="0"/>
                    </a:lnTo>
                    <a:lnTo>
                      <a:pt x="952230" y="130605"/>
                    </a:lnTo>
                    <a:lnTo>
                      <a:pt x="0" y="130605"/>
                    </a:lnTo>
                    <a:close/>
                  </a:path>
                </a:pathLst>
              </a:custGeom>
              <a:solidFill>
                <a:srgbClr val="00B050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0" y="0"/>
                <a:ext cx="954091" cy="131137"/>
              </a:xfrm>
              <a:custGeom>
                <a:avLst/>
                <a:gdLst/>
                <a:ahLst/>
                <a:cxnLst/>
                <a:rect l="l" t="t" r="r" b="b"/>
                <a:pathLst>
                  <a:path w="954091" h="131137">
                    <a:moveTo>
                      <a:pt x="908" y="0"/>
                    </a:moveTo>
                    <a:lnTo>
                      <a:pt x="953138" y="0"/>
                    </a:lnTo>
                    <a:cubicBezTo>
                      <a:pt x="953634" y="0"/>
                      <a:pt x="954091" y="121"/>
                      <a:pt x="954091" y="266"/>
                    </a:cubicBezTo>
                    <a:lnTo>
                      <a:pt x="954091" y="130871"/>
                    </a:lnTo>
                    <a:cubicBezTo>
                      <a:pt x="954091" y="131016"/>
                      <a:pt x="953634" y="131137"/>
                      <a:pt x="953138" y="131137"/>
                    </a:cubicBezTo>
                    <a:lnTo>
                      <a:pt x="908" y="131137"/>
                    </a:lnTo>
                    <a:cubicBezTo>
                      <a:pt x="412" y="131137"/>
                      <a:pt x="0" y="131016"/>
                      <a:pt x="0" y="130871"/>
                    </a:cubicBezTo>
                    <a:lnTo>
                      <a:pt x="0" y="266"/>
                    </a:lnTo>
                    <a:cubicBezTo>
                      <a:pt x="0" y="121"/>
                      <a:pt x="412" y="0"/>
                      <a:pt x="908" y="0"/>
                    </a:cubicBezTo>
                    <a:moveTo>
                      <a:pt x="908" y="532"/>
                    </a:moveTo>
                    <a:lnTo>
                      <a:pt x="908" y="266"/>
                    </a:lnTo>
                    <a:lnTo>
                      <a:pt x="1816" y="266"/>
                    </a:lnTo>
                    <a:lnTo>
                      <a:pt x="1816" y="130871"/>
                    </a:lnTo>
                    <a:lnTo>
                      <a:pt x="908" y="130871"/>
                    </a:lnTo>
                    <a:lnTo>
                      <a:pt x="908" y="130605"/>
                    </a:lnTo>
                    <a:lnTo>
                      <a:pt x="953138" y="130605"/>
                    </a:lnTo>
                    <a:lnTo>
                      <a:pt x="953138" y="130871"/>
                    </a:lnTo>
                    <a:lnTo>
                      <a:pt x="952230" y="130871"/>
                    </a:lnTo>
                    <a:lnTo>
                      <a:pt x="952230" y="266"/>
                    </a:lnTo>
                    <a:lnTo>
                      <a:pt x="953138" y="266"/>
                    </a:lnTo>
                    <a:lnTo>
                      <a:pt x="953138" y="532"/>
                    </a:lnTo>
                    <a:lnTo>
                      <a:pt x="908" y="532"/>
                    </a:lnTo>
                    <a:close/>
                  </a:path>
                </a:pathLst>
              </a:custGeom>
              <a:solidFill>
                <a:srgbClr val="00B050"/>
              </a:solidFill>
            </p:spPr>
          </p:sp>
        </p:grpSp>
        <p:grpSp>
          <p:nvGrpSpPr>
            <p:cNvPr id="53" name="Group 53"/>
            <p:cNvGrpSpPr/>
            <p:nvPr/>
          </p:nvGrpSpPr>
          <p:grpSpPr>
            <a:xfrm rot="5400000">
              <a:off x="-460502" y="632932"/>
              <a:ext cx="2990064" cy="1880436"/>
              <a:chOff x="0" y="0"/>
              <a:chExt cx="4647363" cy="2922703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8554" y="7897"/>
                <a:ext cx="4630288" cy="2906862"/>
              </a:xfrm>
              <a:custGeom>
                <a:avLst/>
                <a:gdLst/>
                <a:ahLst/>
                <a:cxnLst/>
                <a:rect l="l" t="t" r="r" b="b"/>
                <a:pathLst>
                  <a:path w="4630288" h="2906862">
                    <a:moveTo>
                      <a:pt x="0" y="0"/>
                    </a:moveTo>
                    <a:lnTo>
                      <a:pt x="4630288" y="2906862"/>
                    </a:lnTo>
                    <a:lnTo>
                      <a:pt x="4607135" y="21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-762" y="0"/>
                <a:ext cx="4648163" cy="2923282"/>
              </a:xfrm>
              <a:custGeom>
                <a:avLst/>
                <a:gdLst/>
                <a:ahLst/>
                <a:cxnLst/>
                <a:rect l="l" t="t" r="r" b="b"/>
                <a:pathLst>
                  <a:path w="4648163" h="2923282">
                    <a:moveTo>
                      <a:pt x="14107" y="1369"/>
                    </a:moveTo>
                    <a:lnTo>
                      <a:pt x="4644395" y="2908231"/>
                    </a:lnTo>
                    <a:lnTo>
                      <a:pt x="4639604" y="2914759"/>
                    </a:lnTo>
                    <a:lnTo>
                      <a:pt x="4631050" y="2914865"/>
                    </a:lnTo>
                    <a:lnTo>
                      <a:pt x="4607896" y="29797"/>
                    </a:lnTo>
                    <a:lnTo>
                      <a:pt x="4616451" y="29692"/>
                    </a:lnTo>
                    <a:lnTo>
                      <a:pt x="4616451" y="37589"/>
                    </a:lnTo>
                    <a:lnTo>
                      <a:pt x="9316" y="15794"/>
                    </a:lnTo>
                    <a:lnTo>
                      <a:pt x="9316" y="7897"/>
                    </a:lnTo>
                    <a:lnTo>
                      <a:pt x="14107" y="1369"/>
                    </a:lnTo>
                    <a:moveTo>
                      <a:pt x="4526" y="14425"/>
                    </a:moveTo>
                    <a:cubicBezTo>
                      <a:pt x="1446" y="12424"/>
                      <a:pt x="0" y="8844"/>
                      <a:pt x="1104" y="5580"/>
                    </a:cubicBezTo>
                    <a:cubicBezTo>
                      <a:pt x="2131" y="2316"/>
                      <a:pt x="5552" y="0"/>
                      <a:pt x="9316" y="0"/>
                    </a:cubicBezTo>
                    <a:lnTo>
                      <a:pt x="4616451" y="21900"/>
                    </a:lnTo>
                    <a:cubicBezTo>
                      <a:pt x="4621127" y="21900"/>
                      <a:pt x="4624891" y="25375"/>
                      <a:pt x="4625005" y="29692"/>
                    </a:cubicBezTo>
                    <a:lnTo>
                      <a:pt x="4648163" y="2914759"/>
                    </a:lnTo>
                    <a:cubicBezTo>
                      <a:pt x="4648163" y="2917708"/>
                      <a:pt x="4646448" y="2920445"/>
                      <a:pt x="4643596" y="2921814"/>
                    </a:cubicBezTo>
                    <a:cubicBezTo>
                      <a:pt x="4640745" y="2923282"/>
                      <a:pt x="4637438" y="2923155"/>
                      <a:pt x="4634700" y="2921393"/>
                    </a:cubicBezTo>
                    <a:lnTo>
                      <a:pt x="4526" y="14425"/>
                    </a:lnTo>
                    <a:close/>
                  </a:path>
                </a:pathLst>
              </a:custGeom>
              <a:solidFill>
                <a:srgbClr val="4A7EBB"/>
              </a:solidFill>
            </p:spPr>
          </p:sp>
        </p:grpSp>
        <p:grpSp>
          <p:nvGrpSpPr>
            <p:cNvPr id="56" name="Group 56"/>
            <p:cNvGrpSpPr/>
            <p:nvPr/>
          </p:nvGrpSpPr>
          <p:grpSpPr>
            <a:xfrm rot="5400000">
              <a:off x="2170790" y="80054"/>
              <a:ext cx="2972390" cy="2940004"/>
              <a:chOff x="0" y="0"/>
              <a:chExt cx="4776026" cy="4723988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4775962" cy="4724019"/>
              </a:xfrm>
              <a:custGeom>
                <a:avLst/>
                <a:gdLst/>
                <a:ahLst/>
                <a:cxnLst/>
                <a:rect l="l" t="t" r="r" b="b"/>
                <a:pathLst>
                  <a:path w="4775962" h="4724019">
                    <a:moveTo>
                      <a:pt x="4624832" y="4724019"/>
                    </a:moveTo>
                    <a:lnTo>
                      <a:pt x="151130" y="4724019"/>
                    </a:lnTo>
                    <a:cubicBezTo>
                      <a:pt x="67818" y="4724019"/>
                      <a:pt x="0" y="4658614"/>
                      <a:pt x="0" y="4578223"/>
                    </a:cubicBezTo>
                    <a:lnTo>
                      <a:pt x="0" y="145796"/>
                    </a:lnTo>
                    <a:cubicBezTo>
                      <a:pt x="0" y="65405"/>
                      <a:pt x="67818" y="0"/>
                      <a:pt x="151130" y="0"/>
                    </a:cubicBezTo>
                    <a:lnTo>
                      <a:pt x="4624832" y="0"/>
                    </a:lnTo>
                    <a:cubicBezTo>
                      <a:pt x="4708144" y="0"/>
                      <a:pt x="4775962" y="65405"/>
                      <a:pt x="4775962" y="145796"/>
                    </a:cubicBezTo>
                    <a:lnTo>
                      <a:pt x="4775962" y="4578223"/>
                    </a:lnTo>
                    <a:cubicBezTo>
                      <a:pt x="4775962" y="4658614"/>
                      <a:pt x="4708144" y="4724019"/>
                      <a:pt x="4624832" y="4724019"/>
                    </a:cubicBezTo>
                    <a:close/>
                  </a:path>
                </a:pathLst>
              </a:custGeom>
              <a:solidFill>
                <a:srgbClr val="1A3925"/>
              </a:solidFill>
            </p:spPr>
          </p:sp>
        </p:grpSp>
        <p:sp>
          <p:nvSpPr>
            <p:cNvPr id="58" name="Freeform 58"/>
            <p:cNvSpPr/>
            <p:nvPr/>
          </p:nvSpPr>
          <p:spPr>
            <a:xfrm>
              <a:off x="3070045" y="1031472"/>
              <a:ext cx="1021682" cy="585538"/>
            </a:xfrm>
            <a:custGeom>
              <a:avLst/>
              <a:gdLst/>
              <a:ahLst/>
              <a:cxnLst/>
              <a:rect l="l" t="t" r="r" b="b"/>
              <a:pathLst>
                <a:path w="1021682" h="585538">
                  <a:moveTo>
                    <a:pt x="0" y="0"/>
                  </a:moveTo>
                  <a:lnTo>
                    <a:pt x="1021682" y="0"/>
                  </a:lnTo>
                  <a:lnTo>
                    <a:pt x="1021682" y="585539"/>
                  </a:lnTo>
                  <a:lnTo>
                    <a:pt x="0" y="585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t="-15767" b="-15767"/>
              </a:stretch>
            </a:blipFill>
          </p:spPr>
        </p:sp>
        <p:grpSp>
          <p:nvGrpSpPr>
            <p:cNvPr id="59" name="Group 59"/>
            <p:cNvGrpSpPr/>
            <p:nvPr/>
          </p:nvGrpSpPr>
          <p:grpSpPr>
            <a:xfrm>
              <a:off x="2808505" y="864751"/>
              <a:ext cx="1533247" cy="918980"/>
              <a:chOff x="0" y="0"/>
              <a:chExt cx="2463615" cy="1476614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2463673" cy="1476629"/>
              </a:xfrm>
              <a:custGeom>
                <a:avLst/>
                <a:gdLst/>
                <a:ahLst/>
                <a:cxnLst/>
                <a:rect l="l" t="t" r="r" b="b"/>
                <a:pathLst>
                  <a:path w="2463673" h="1476629">
                    <a:moveTo>
                      <a:pt x="0" y="0"/>
                    </a:moveTo>
                    <a:lnTo>
                      <a:pt x="2463673" y="0"/>
                    </a:lnTo>
                    <a:lnTo>
                      <a:pt x="2463673" y="1476629"/>
                    </a:lnTo>
                    <a:lnTo>
                      <a:pt x="0" y="14766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alphaModFix amt="65999"/>
                </a:blip>
                <a:stretch>
                  <a:fillRect t="-2378" r="2" b="-2378"/>
                </a:stretch>
              </a:blipFill>
            </p:spPr>
          </p:sp>
        </p:grpSp>
        <p:grpSp>
          <p:nvGrpSpPr>
            <p:cNvPr id="61" name="Group 61"/>
            <p:cNvGrpSpPr/>
            <p:nvPr/>
          </p:nvGrpSpPr>
          <p:grpSpPr>
            <a:xfrm rot="5400000">
              <a:off x="3863541" y="3292686"/>
              <a:ext cx="3076603" cy="2956632"/>
              <a:chOff x="0" y="0"/>
              <a:chExt cx="4943475" cy="4750705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4943499" cy="4750689"/>
              </a:xfrm>
              <a:custGeom>
                <a:avLst/>
                <a:gdLst/>
                <a:ahLst/>
                <a:cxnLst/>
                <a:rect l="l" t="t" r="r" b="b"/>
                <a:pathLst>
                  <a:path w="4943499" h="4750689">
                    <a:moveTo>
                      <a:pt x="4790487" y="4750689"/>
                    </a:moveTo>
                    <a:lnTo>
                      <a:pt x="153012" y="4750689"/>
                    </a:lnTo>
                    <a:cubicBezTo>
                      <a:pt x="68610" y="4750689"/>
                      <a:pt x="0" y="4684903"/>
                      <a:pt x="0" y="4604131"/>
                    </a:cubicBezTo>
                    <a:lnTo>
                      <a:pt x="0" y="146558"/>
                    </a:lnTo>
                    <a:cubicBezTo>
                      <a:pt x="0" y="65786"/>
                      <a:pt x="68610" y="0"/>
                      <a:pt x="153012" y="0"/>
                    </a:cubicBezTo>
                    <a:lnTo>
                      <a:pt x="4790487" y="0"/>
                    </a:lnTo>
                    <a:cubicBezTo>
                      <a:pt x="4874757" y="0"/>
                      <a:pt x="4943499" y="65786"/>
                      <a:pt x="4943499" y="146558"/>
                    </a:cubicBezTo>
                    <a:lnTo>
                      <a:pt x="4943499" y="4604131"/>
                    </a:lnTo>
                    <a:cubicBezTo>
                      <a:pt x="4943499" y="4684903"/>
                      <a:pt x="4874889" y="4750689"/>
                      <a:pt x="4790487" y="4750689"/>
                    </a:cubicBezTo>
                    <a:close/>
                  </a:path>
                </a:pathLst>
              </a:custGeom>
              <a:solidFill>
                <a:srgbClr val="415940"/>
              </a:solidFill>
            </p:spPr>
          </p:sp>
        </p:grpSp>
        <p:grpSp>
          <p:nvGrpSpPr>
            <p:cNvPr id="63" name="Group 63"/>
            <p:cNvGrpSpPr/>
            <p:nvPr/>
          </p:nvGrpSpPr>
          <p:grpSpPr>
            <a:xfrm rot="-142871">
              <a:off x="4630097" y="4148592"/>
              <a:ext cx="1423105" cy="1146639"/>
              <a:chOff x="0" y="0"/>
              <a:chExt cx="2286640" cy="1842416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2286635" cy="1842389"/>
              </a:xfrm>
              <a:custGeom>
                <a:avLst/>
                <a:gdLst/>
                <a:ahLst/>
                <a:cxnLst/>
                <a:rect l="l" t="t" r="r" b="b"/>
                <a:pathLst>
                  <a:path w="2286635" h="1842389">
                    <a:moveTo>
                      <a:pt x="0" y="0"/>
                    </a:moveTo>
                    <a:lnTo>
                      <a:pt x="2286635" y="0"/>
                    </a:lnTo>
                    <a:lnTo>
                      <a:pt x="2286635" y="1842389"/>
                    </a:lnTo>
                    <a:lnTo>
                      <a:pt x="0" y="184238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alphaModFix amt="82000"/>
                </a:blip>
                <a:stretch>
                  <a:fillRect t="-1332" b="-1333"/>
                </a:stretch>
              </a:blipFill>
            </p:spPr>
          </p:sp>
        </p:grpSp>
        <p:grpSp>
          <p:nvGrpSpPr>
            <p:cNvPr id="65" name="Group 65"/>
            <p:cNvGrpSpPr/>
            <p:nvPr/>
          </p:nvGrpSpPr>
          <p:grpSpPr>
            <a:xfrm rot="5400000">
              <a:off x="11828" y="3220874"/>
              <a:ext cx="3076602" cy="3100258"/>
              <a:chOff x="0" y="0"/>
              <a:chExt cx="4943473" cy="4981484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4943497" cy="4981575"/>
              </a:xfrm>
              <a:custGeom>
                <a:avLst/>
                <a:gdLst/>
                <a:ahLst/>
                <a:cxnLst/>
                <a:rect l="l" t="t" r="r" b="b"/>
                <a:pathLst>
                  <a:path w="4943497" h="4981575">
                    <a:moveTo>
                      <a:pt x="4787964" y="4981448"/>
                    </a:moveTo>
                    <a:lnTo>
                      <a:pt x="155534" y="4981448"/>
                    </a:lnTo>
                    <a:cubicBezTo>
                      <a:pt x="69804" y="4981448"/>
                      <a:pt x="0" y="4912487"/>
                      <a:pt x="0" y="4827778"/>
                    </a:cubicBezTo>
                    <a:lnTo>
                      <a:pt x="0" y="153797"/>
                    </a:lnTo>
                    <a:cubicBezTo>
                      <a:pt x="0" y="69088"/>
                      <a:pt x="69804" y="0"/>
                      <a:pt x="155534" y="0"/>
                    </a:cubicBezTo>
                    <a:lnTo>
                      <a:pt x="4787964" y="0"/>
                    </a:lnTo>
                    <a:cubicBezTo>
                      <a:pt x="4873693" y="0"/>
                      <a:pt x="4943497" y="69088"/>
                      <a:pt x="4943497" y="153797"/>
                    </a:cubicBezTo>
                    <a:lnTo>
                      <a:pt x="4943497" y="4827778"/>
                    </a:lnTo>
                    <a:cubicBezTo>
                      <a:pt x="4943497" y="4912487"/>
                      <a:pt x="4873693" y="4981575"/>
                      <a:pt x="4787964" y="4981575"/>
                    </a:cubicBezTo>
                    <a:close/>
                  </a:path>
                </a:pathLst>
              </a:custGeom>
              <a:solidFill>
                <a:srgbClr val="424E41"/>
              </a:solidFill>
            </p:spPr>
          </p:sp>
        </p:grpSp>
        <p:grpSp>
          <p:nvGrpSpPr>
            <p:cNvPr id="67" name="Group 67"/>
            <p:cNvGrpSpPr/>
            <p:nvPr/>
          </p:nvGrpSpPr>
          <p:grpSpPr>
            <a:xfrm>
              <a:off x="943408" y="4103202"/>
              <a:ext cx="1213441" cy="1209206"/>
              <a:chOff x="0" y="0"/>
              <a:chExt cx="1949753" cy="1942948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1949704" cy="1942973"/>
              </a:xfrm>
              <a:custGeom>
                <a:avLst/>
                <a:gdLst/>
                <a:ahLst/>
                <a:cxnLst/>
                <a:rect l="l" t="t" r="r" b="b"/>
                <a:pathLst>
                  <a:path w="1949704" h="1942973">
                    <a:moveTo>
                      <a:pt x="0" y="0"/>
                    </a:moveTo>
                    <a:lnTo>
                      <a:pt x="1949704" y="0"/>
                    </a:lnTo>
                    <a:lnTo>
                      <a:pt x="1949704" y="1942973"/>
                    </a:lnTo>
                    <a:lnTo>
                      <a:pt x="0" y="194297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alphaModFix amt="90000"/>
                </a:blip>
                <a:stretch>
                  <a:fillRect l="-3699" r="-3702" b="1"/>
                </a:stretch>
              </a:blipFill>
            </p:spPr>
          </p:sp>
        </p:grpSp>
        <p:grpSp>
          <p:nvGrpSpPr>
            <p:cNvPr id="69" name="Group 69"/>
            <p:cNvGrpSpPr/>
            <p:nvPr/>
          </p:nvGrpSpPr>
          <p:grpSpPr>
            <a:xfrm rot="5400000">
              <a:off x="-29938" y="6565966"/>
              <a:ext cx="3160134" cy="3100258"/>
              <a:chOff x="0" y="0"/>
              <a:chExt cx="5077691" cy="4981484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5077714" cy="4981575"/>
              </a:xfrm>
              <a:custGeom>
                <a:avLst/>
                <a:gdLst/>
                <a:ahLst/>
                <a:cxnLst/>
                <a:rect l="l" t="t" r="r" b="b"/>
                <a:pathLst>
                  <a:path w="5077714" h="4981575">
                    <a:moveTo>
                      <a:pt x="4917960" y="4981448"/>
                    </a:moveTo>
                    <a:lnTo>
                      <a:pt x="159756" y="4981448"/>
                    </a:lnTo>
                    <a:cubicBezTo>
                      <a:pt x="71700" y="4981448"/>
                      <a:pt x="0" y="4912487"/>
                      <a:pt x="0" y="4827778"/>
                    </a:cubicBezTo>
                    <a:lnTo>
                      <a:pt x="0" y="153797"/>
                    </a:lnTo>
                    <a:cubicBezTo>
                      <a:pt x="0" y="69088"/>
                      <a:pt x="71700" y="0"/>
                      <a:pt x="159756" y="0"/>
                    </a:cubicBezTo>
                    <a:lnTo>
                      <a:pt x="4917960" y="0"/>
                    </a:lnTo>
                    <a:cubicBezTo>
                      <a:pt x="5006017" y="0"/>
                      <a:pt x="5077714" y="69088"/>
                      <a:pt x="5077714" y="153797"/>
                    </a:cubicBezTo>
                    <a:lnTo>
                      <a:pt x="5077714" y="4827778"/>
                    </a:lnTo>
                    <a:cubicBezTo>
                      <a:pt x="5077714" y="4912487"/>
                      <a:pt x="5006017" y="4981575"/>
                      <a:pt x="4917960" y="4981575"/>
                    </a:cubicBezTo>
                    <a:close/>
                  </a:path>
                </a:pathLst>
              </a:custGeom>
              <a:solidFill>
                <a:srgbClr val="424E41"/>
              </a:solidFill>
            </p:spPr>
          </p:sp>
        </p:grpSp>
        <p:grpSp>
          <p:nvGrpSpPr>
            <p:cNvPr id="71" name="Group 71"/>
            <p:cNvGrpSpPr/>
            <p:nvPr/>
          </p:nvGrpSpPr>
          <p:grpSpPr>
            <a:xfrm rot="5400000">
              <a:off x="3880982" y="6637780"/>
              <a:ext cx="3160134" cy="2956632"/>
              <a:chOff x="0" y="0"/>
              <a:chExt cx="5077691" cy="4750705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5077714" cy="4750689"/>
              </a:xfrm>
              <a:custGeom>
                <a:avLst/>
                <a:gdLst/>
                <a:ahLst/>
                <a:cxnLst/>
                <a:rect l="l" t="t" r="r" b="b"/>
                <a:pathLst>
                  <a:path w="5077714" h="4750689">
                    <a:moveTo>
                      <a:pt x="4920550" y="4750689"/>
                    </a:moveTo>
                    <a:lnTo>
                      <a:pt x="157166" y="4750689"/>
                    </a:lnTo>
                    <a:cubicBezTo>
                      <a:pt x="70473" y="4750689"/>
                      <a:pt x="0" y="4684903"/>
                      <a:pt x="0" y="4604131"/>
                    </a:cubicBezTo>
                    <a:lnTo>
                      <a:pt x="0" y="146558"/>
                    </a:lnTo>
                    <a:cubicBezTo>
                      <a:pt x="0" y="65786"/>
                      <a:pt x="70473" y="0"/>
                      <a:pt x="157166" y="0"/>
                    </a:cubicBezTo>
                    <a:lnTo>
                      <a:pt x="4920550" y="0"/>
                    </a:lnTo>
                    <a:cubicBezTo>
                      <a:pt x="5007107" y="0"/>
                      <a:pt x="5077714" y="65786"/>
                      <a:pt x="5077714" y="146558"/>
                    </a:cubicBezTo>
                    <a:lnTo>
                      <a:pt x="5077714" y="4604131"/>
                    </a:lnTo>
                    <a:cubicBezTo>
                      <a:pt x="5077714" y="4684903"/>
                      <a:pt x="5007243" y="4750689"/>
                      <a:pt x="4920550" y="4750689"/>
                    </a:cubicBezTo>
                    <a:close/>
                  </a:path>
                </a:pathLst>
              </a:custGeom>
              <a:solidFill>
                <a:srgbClr val="415940"/>
              </a:solidFill>
            </p:spPr>
          </p:sp>
        </p:grpSp>
        <p:grpSp>
          <p:nvGrpSpPr>
            <p:cNvPr id="73" name="Group 73"/>
            <p:cNvGrpSpPr/>
            <p:nvPr/>
          </p:nvGrpSpPr>
          <p:grpSpPr>
            <a:xfrm rot="5400000">
              <a:off x="2000338" y="7837083"/>
              <a:ext cx="3023110" cy="467277"/>
              <a:chOff x="0" y="0"/>
              <a:chExt cx="954041" cy="147465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908" y="299"/>
                <a:ext cx="952230" cy="146866"/>
              </a:xfrm>
              <a:custGeom>
                <a:avLst/>
                <a:gdLst/>
                <a:ahLst/>
                <a:cxnLst/>
                <a:rect l="l" t="t" r="r" b="b"/>
                <a:pathLst>
                  <a:path w="952230" h="146866">
                    <a:moveTo>
                      <a:pt x="0" y="0"/>
                    </a:moveTo>
                    <a:lnTo>
                      <a:pt x="952230" y="0"/>
                    </a:lnTo>
                    <a:lnTo>
                      <a:pt x="952230" y="146866"/>
                    </a:lnTo>
                    <a:lnTo>
                      <a:pt x="0" y="146866"/>
                    </a:lnTo>
                    <a:close/>
                  </a:path>
                </a:pathLst>
              </a:custGeom>
              <a:solidFill>
                <a:srgbClr val="00B050"/>
              </a:solidFill>
            </p:spPr>
          </p:sp>
          <p:sp>
            <p:nvSpPr>
              <p:cNvPr id="75" name="Freeform 75"/>
              <p:cNvSpPr/>
              <p:nvPr/>
            </p:nvSpPr>
            <p:spPr>
              <a:xfrm>
                <a:off x="0" y="0"/>
                <a:ext cx="954091" cy="147464"/>
              </a:xfrm>
              <a:custGeom>
                <a:avLst/>
                <a:gdLst/>
                <a:ahLst/>
                <a:cxnLst/>
                <a:rect l="l" t="t" r="r" b="b"/>
                <a:pathLst>
                  <a:path w="954091" h="147464">
                    <a:moveTo>
                      <a:pt x="908" y="0"/>
                    </a:moveTo>
                    <a:lnTo>
                      <a:pt x="953138" y="0"/>
                    </a:lnTo>
                    <a:cubicBezTo>
                      <a:pt x="953634" y="0"/>
                      <a:pt x="954091" y="136"/>
                      <a:pt x="954091" y="299"/>
                    </a:cubicBezTo>
                    <a:lnTo>
                      <a:pt x="954091" y="147165"/>
                    </a:lnTo>
                    <a:cubicBezTo>
                      <a:pt x="954091" y="147329"/>
                      <a:pt x="953634" y="147464"/>
                      <a:pt x="953138" y="147464"/>
                    </a:cubicBezTo>
                    <a:lnTo>
                      <a:pt x="908" y="147464"/>
                    </a:lnTo>
                    <a:cubicBezTo>
                      <a:pt x="412" y="147464"/>
                      <a:pt x="0" y="147329"/>
                      <a:pt x="0" y="147165"/>
                    </a:cubicBezTo>
                    <a:lnTo>
                      <a:pt x="0" y="299"/>
                    </a:lnTo>
                    <a:cubicBezTo>
                      <a:pt x="0" y="136"/>
                      <a:pt x="412" y="0"/>
                      <a:pt x="908" y="0"/>
                    </a:cubicBezTo>
                    <a:moveTo>
                      <a:pt x="908" y="598"/>
                    </a:moveTo>
                    <a:lnTo>
                      <a:pt x="908" y="299"/>
                    </a:lnTo>
                    <a:lnTo>
                      <a:pt x="1816" y="299"/>
                    </a:lnTo>
                    <a:lnTo>
                      <a:pt x="1816" y="147165"/>
                    </a:lnTo>
                    <a:lnTo>
                      <a:pt x="908" y="147165"/>
                    </a:lnTo>
                    <a:lnTo>
                      <a:pt x="908" y="146866"/>
                    </a:lnTo>
                    <a:lnTo>
                      <a:pt x="953138" y="146866"/>
                    </a:lnTo>
                    <a:lnTo>
                      <a:pt x="953138" y="147165"/>
                    </a:lnTo>
                    <a:lnTo>
                      <a:pt x="952230" y="147165"/>
                    </a:lnTo>
                    <a:lnTo>
                      <a:pt x="952230" y="299"/>
                    </a:lnTo>
                    <a:lnTo>
                      <a:pt x="953138" y="299"/>
                    </a:lnTo>
                    <a:lnTo>
                      <a:pt x="953138" y="598"/>
                    </a:lnTo>
                    <a:lnTo>
                      <a:pt x="908" y="598"/>
                    </a:lnTo>
                    <a:close/>
                  </a:path>
                </a:pathLst>
              </a:custGeom>
              <a:solidFill>
                <a:srgbClr val="00B050"/>
              </a:solidFill>
            </p:spPr>
          </p:sp>
        </p:grpSp>
        <p:sp>
          <p:nvSpPr>
            <p:cNvPr id="76" name="Freeform 76"/>
            <p:cNvSpPr/>
            <p:nvPr/>
          </p:nvSpPr>
          <p:spPr>
            <a:xfrm>
              <a:off x="943408" y="7508968"/>
              <a:ext cx="1165961" cy="1145556"/>
            </a:xfrm>
            <a:custGeom>
              <a:avLst/>
              <a:gdLst/>
              <a:ahLst/>
              <a:cxnLst/>
              <a:rect l="l" t="t" r="r" b="b"/>
              <a:pathLst>
                <a:path w="1165961" h="1145556">
                  <a:moveTo>
                    <a:pt x="0" y="0"/>
                  </a:moveTo>
                  <a:lnTo>
                    <a:pt x="1165961" y="0"/>
                  </a:lnTo>
                  <a:lnTo>
                    <a:pt x="1165961" y="1145556"/>
                  </a:lnTo>
                  <a:lnTo>
                    <a:pt x="0" y="1145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7" name="Freeform 77"/>
            <p:cNvSpPr/>
            <p:nvPr/>
          </p:nvSpPr>
          <p:spPr>
            <a:xfrm>
              <a:off x="4646184" y="7602706"/>
              <a:ext cx="1511318" cy="1026779"/>
            </a:xfrm>
            <a:custGeom>
              <a:avLst/>
              <a:gdLst/>
              <a:ahLst/>
              <a:cxnLst/>
              <a:rect l="l" t="t" r="r" b="b"/>
              <a:pathLst>
                <a:path w="1511318" h="1026779">
                  <a:moveTo>
                    <a:pt x="0" y="0"/>
                  </a:moveTo>
                  <a:lnTo>
                    <a:pt x="1511318" y="0"/>
                  </a:lnTo>
                  <a:lnTo>
                    <a:pt x="1511318" y="1026779"/>
                  </a:lnTo>
                  <a:lnTo>
                    <a:pt x="0" y="10267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r="-352" b="-14407"/>
              </a:stretch>
            </a:blipFill>
          </p:spPr>
        </p:sp>
        <p:sp>
          <p:nvSpPr>
            <p:cNvPr id="78" name="TextBox 78"/>
            <p:cNvSpPr txBox="1"/>
            <p:nvPr/>
          </p:nvSpPr>
          <p:spPr>
            <a:xfrm>
              <a:off x="2522046" y="75543"/>
              <a:ext cx="2209612" cy="789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9"/>
                </a:lnSpc>
              </a:pPr>
              <a:r>
                <a:rPr lang="en-US" sz="1867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SOCIAL BENEFITS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4041940" y="3309247"/>
              <a:ext cx="2838219" cy="732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7"/>
                </a:lnSpc>
              </a:pPr>
              <a:r>
                <a:rPr lang="en-US" sz="177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ECONOMICAL BENEFITS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291753" y="3352168"/>
              <a:ext cx="2516752" cy="678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8"/>
                </a:lnSpc>
              </a:pPr>
              <a:r>
                <a:rPr lang="en-US" sz="1618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ENVIRONMENTAL BENEFITS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261304" y="6733284"/>
              <a:ext cx="2516752" cy="704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4"/>
                </a:lnSpc>
              </a:pPr>
              <a:r>
                <a:rPr lang="en-US" sz="1712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HEALTH &amp; SAFETY BENEFIT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4047203" y="6742279"/>
              <a:ext cx="2838219" cy="695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9"/>
                </a:lnSpc>
              </a:pPr>
              <a:r>
                <a:rPr lang="en-US" sz="167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OPERATIONAL BENEFIT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123643" y="8644999"/>
              <a:ext cx="2792074" cy="1143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62"/>
                </a:lnSpc>
              </a:pPr>
              <a:r>
                <a:rPr lang="en-US" sz="1135" b="1" spc="89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Promotes farmer safety and healthier produce by recommending safer, precise pesticide doses.</a:t>
              </a:r>
            </a:p>
            <a:p>
              <a:pPr algn="ctr">
                <a:lnSpc>
                  <a:spcPts val="1362"/>
                </a:lnSpc>
              </a:pPr>
              <a:endParaRPr lang="en-US" sz="1135" b="1" spc="8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28078" y="5375889"/>
              <a:ext cx="2851854" cy="798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4"/>
                </a:lnSpc>
              </a:pPr>
              <a:r>
                <a:rPr lang="en-US" sz="986" b="1" spc="77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Suggests appropriate fertilizer to minimize soil damage and appropriate crop to minimize crop wastage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3987997" y="5398305"/>
              <a:ext cx="2956632" cy="798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4"/>
                </a:lnSpc>
              </a:pPr>
              <a:r>
                <a:rPr lang="en-US" sz="986" b="1" spc="77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It helps to increase living standards and per capita income of farmers, hence increases GDP of the company.</a:t>
              </a: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2424865" y="2120260"/>
              <a:ext cx="2466669" cy="600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4"/>
                </a:lnSpc>
              </a:pPr>
              <a:r>
                <a:rPr lang="en-US" sz="986" b="1" spc="77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It ensures sustainable development by minimizing crop damage</a:t>
              </a: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4091727" y="8665853"/>
              <a:ext cx="2792074" cy="916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62"/>
                </a:lnSpc>
              </a:pPr>
              <a:r>
                <a:rPr lang="en-US" sz="1135" b="1" spc="89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Simplifies farm management by putting complex data into one easy-to-use dashboard.</a:t>
              </a:r>
            </a:p>
          </p:txBody>
        </p:sp>
      </p:grpSp>
      <p:sp>
        <p:nvSpPr>
          <p:cNvPr id="88" name="Freeform 88"/>
          <p:cNvSpPr/>
          <p:nvPr/>
        </p:nvSpPr>
        <p:spPr>
          <a:xfrm>
            <a:off x="12094069" y="2888140"/>
            <a:ext cx="1899737" cy="1871241"/>
          </a:xfrm>
          <a:custGeom>
            <a:avLst/>
            <a:gdLst/>
            <a:ahLst/>
            <a:cxnLst/>
            <a:rect l="l" t="t" r="r" b="b"/>
            <a:pathLst>
              <a:path w="1899737" h="1871241">
                <a:moveTo>
                  <a:pt x="0" y="0"/>
                </a:moveTo>
                <a:lnTo>
                  <a:pt x="1899737" y="0"/>
                </a:lnTo>
                <a:lnTo>
                  <a:pt x="1899737" y="1871241"/>
                </a:lnTo>
                <a:lnTo>
                  <a:pt x="0" y="187124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89" name="Freeform 89"/>
          <p:cNvSpPr/>
          <p:nvPr/>
        </p:nvSpPr>
        <p:spPr>
          <a:xfrm>
            <a:off x="6948471" y="2468956"/>
            <a:ext cx="809539" cy="1234933"/>
          </a:xfrm>
          <a:custGeom>
            <a:avLst/>
            <a:gdLst/>
            <a:ahLst/>
            <a:cxnLst/>
            <a:rect l="l" t="t" r="r" b="b"/>
            <a:pathLst>
              <a:path w="809539" h="1234933">
                <a:moveTo>
                  <a:pt x="0" y="0"/>
                </a:moveTo>
                <a:lnTo>
                  <a:pt x="809539" y="0"/>
                </a:lnTo>
                <a:lnTo>
                  <a:pt x="809539" y="1234933"/>
                </a:lnTo>
                <a:lnTo>
                  <a:pt x="0" y="123493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r="-4113"/>
            </a:stretch>
          </a:blipFill>
        </p:spPr>
      </p:sp>
      <p:grpSp>
        <p:nvGrpSpPr>
          <p:cNvPr id="90" name="Group 90"/>
          <p:cNvGrpSpPr/>
          <p:nvPr/>
        </p:nvGrpSpPr>
        <p:grpSpPr>
          <a:xfrm>
            <a:off x="554438" y="3703889"/>
            <a:ext cx="10069869" cy="5590237"/>
            <a:chOff x="0" y="0"/>
            <a:chExt cx="2652147" cy="1472326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2652147" cy="1472326"/>
            </a:xfrm>
            <a:custGeom>
              <a:avLst/>
              <a:gdLst/>
              <a:ahLst/>
              <a:cxnLst/>
              <a:rect l="l" t="t" r="r" b="b"/>
              <a:pathLst>
                <a:path w="2652147" h="1472326">
                  <a:moveTo>
                    <a:pt x="0" y="0"/>
                  </a:moveTo>
                  <a:lnTo>
                    <a:pt x="2652147" y="0"/>
                  </a:lnTo>
                  <a:lnTo>
                    <a:pt x="2652147" y="1472326"/>
                  </a:lnTo>
                  <a:lnTo>
                    <a:pt x="0" y="147232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2" name="TextBox 92"/>
            <p:cNvSpPr txBox="1"/>
            <p:nvPr/>
          </p:nvSpPr>
          <p:spPr>
            <a:xfrm>
              <a:off x="0" y="-57150"/>
              <a:ext cx="2652147" cy="1529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328065" y="3703889"/>
            <a:ext cx="10296242" cy="5554411"/>
            <a:chOff x="0" y="0"/>
            <a:chExt cx="2711768" cy="1462890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2711767" cy="1462890"/>
            </a:xfrm>
            <a:custGeom>
              <a:avLst/>
              <a:gdLst/>
              <a:ahLst/>
              <a:cxnLst/>
              <a:rect l="l" t="t" r="r" b="b"/>
              <a:pathLst>
                <a:path w="2711767" h="1462890">
                  <a:moveTo>
                    <a:pt x="0" y="0"/>
                  </a:moveTo>
                  <a:lnTo>
                    <a:pt x="2711767" y="0"/>
                  </a:lnTo>
                  <a:lnTo>
                    <a:pt x="2711767" y="1462890"/>
                  </a:lnTo>
                  <a:lnTo>
                    <a:pt x="0" y="1462890"/>
                  </a:lnTo>
                  <a:close/>
                </a:path>
              </a:pathLst>
            </a:custGeom>
            <a:solidFill>
              <a:srgbClr val="3F5167">
                <a:alpha val="15686"/>
              </a:srgbClr>
            </a:solidFill>
          </p:spPr>
        </p:sp>
        <p:sp>
          <p:nvSpPr>
            <p:cNvPr id="95" name="TextBox 95"/>
            <p:cNvSpPr txBox="1"/>
            <p:nvPr/>
          </p:nvSpPr>
          <p:spPr>
            <a:xfrm>
              <a:off x="0" y="-57150"/>
              <a:ext cx="2711768" cy="1520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8"/>
                </a:lnSpc>
              </a:pPr>
              <a:endParaRPr/>
            </a:p>
          </p:txBody>
        </p:sp>
      </p:grpSp>
      <p:graphicFrame>
        <p:nvGraphicFramePr>
          <p:cNvPr id="96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670063"/>
              </p:ext>
            </p:extLst>
          </p:nvPr>
        </p:nvGraphicFramePr>
        <p:xfrm>
          <a:off x="475610" y="2337243"/>
          <a:ext cx="10148698" cy="6956885"/>
        </p:xfrm>
        <a:graphic>
          <a:graphicData uri="http://schemas.openxmlformats.org/drawingml/2006/table">
            <a:tbl>
              <a:tblPr/>
              <a:tblGrid>
                <a:gridCol w="3012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5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1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76696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IMPACT AREA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9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29"/>
                        </a:lnSpc>
                        <a:defRPr/>
                      </a:pPr>
                      <a:r>
                        <a:rPr lang="en-US" sz="1735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BEFORE </a:t>
                      </a:r>
                      <a:endParaRPr lang="en-US" sz="1100"/>
                    </a:p>
                    <a:p>
                      <a:pPr algn="ctr">
                        <a:lnSpc>
                          <a:spcPts val="2429"/>
                        </a:lnSpc>
                      </a:pPr>
                      <a:r>
                        <a:rPr lang="en-US" sz="1735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(Traditional Farming)</a:t>
                      </a:r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9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29"/>
                        </a:lnSpc>
                        <a:defRPr/>
                      </a:pPr>
                      <a:r>
                        <a:rPr lang="en-US" sz="1735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AFTER</a:t>
                      </a:r>
                      <a:endParaRPr lang="en-US" sz="1100"/>
                    </a:p>
                    <a:p>
                      <a:pPr algn="ctr">
                        <a:lnSpc>
                          <a:spcPts val="2429"/>
                        </a:lnSpc>
                      </a:pPr>
                      <a:r>
                        <a:rPr lang="en-US" sz="1735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(With AI Crop System)</a:t>
                      </a:r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29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367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💰 </a:t>
                      </a:r>
                      <a:r>
                        <a:rPr lang="en-US" sz="21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Income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29"/>
                        </a:lnSpc>
                        <a:defRPr/>
                      </a:pPr>
                      <a:r>
                        <a:rPr lang="en-US" sz="1735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Low, uncertain profit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29"/>
                        </a:lnSpc>
                        <a:defRPr/>
                      </a:pPr>
                      <a:r>
                        <a:rPr lang="en-US" sz="1735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20–40% higher profit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0218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🛡️ </a:t>
                      </a:r>
                      <a:r>
                        <a:rPr lang="en-US" sz="21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RiskHigh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29"/>
                        </a:lnSpc>
                        <a:defRPr/>
                      </a:pPr>
                      <a:r>
                        <a:rPr lang="en-US" sz="1735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crop loss due to pests &amp; weather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29"/>
                        </a:lnSpc>
                        <a:defRPr/>
                      </a:pPr>
                      <a:r>
                        <a:rPr lang="en-US" sz="1735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15–25% reduced crop loss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661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💸</a:t>
                      </a:r>
                      <a:r>
                        <a:rPr lang="en-US" sz="21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Costs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29"/>
                        </a:lnSpc>
                        <a:defRPr/>
                      </a:pPr>
                      <a:r>
                        <a:rPr lang="en-US" sz="1735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Excess fertilizer &amp; pesticide spendin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29"/>
                        </a:lnSpc>
                        <a:defRPr/>
                      </a:pPr>
                      <a:r>
                        <a:rPr lang="en-US" sz="1735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25–35% savings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661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🎯 </a:t>
                      </a:r>
                      <a:r>
                        <a:rPr lang="en-US" sz="21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Decision Making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29"/>
                        </a:lnSpc>
                        <a:defRPr/>
                      </a:pPr>
                      <a:r>
                        <a:rPr lang="en-US" sz="1735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Based on guesswork &amp; middlemen 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29"/>
                        </a:lnSpc>
                        <a:defRPr/>
                      </a:pPr>
                      <a:r>
                        <a:rPr lang="en-US" sz="1735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Data-driven &amp; farmer-controlled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0141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🗣️ </a:t>
                      </a:r>
                      <a:r>
                        <a:rPr lang="en-US" sz="21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Accessibility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29"/>
                        </a:lnSpc>
                        <a:defRPr/>
                      </a:pPr>
                      <a:r>
                        <a:rPr lang="en-US" sz="1735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Complex methods, language barriers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29"/>
                        </a:lnSpc>
                        <a:defRPr/>
                      </a:pPr>
                      <a:r>
                        <a:rPr lang="en-US" sz="1735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Local languages + voice commands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0141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🌱 </a:t>
                      </a:r>
                      <a:r>
                        <a:rPr lang="en-US" sz="21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Sustainability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29"/>
                        </a:lnSpc>
                        <a:defRPr/>
                      </a:pPr>
                      <a:r>
                        <a:rPr lang="en-US" sz="1735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Soil degradation &amp; high water use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29"/>
                        </a:lnSpc>
                        <a:defRPr/>
                      </a:pPr>
                      <a:r>
                        <a:rPr lang="en-US" sz="1735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Healthy soil &amp; water conservation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7" name="Freeform 97"/>
          <p:cNvSpPr/>
          <p:nvPr/>
        </p:nvSpPr>
        <p:spPr>
          <a:xfrm>
            <a:off x="5138912" y="8558035"/>
            <a:ext cx="7315200" cy="1472184"/>
          </a:xfrm>
          <a:custGeom>
            <a:avLst/>
            <a:gdLst/>
            <a:ahLst/>
            <a:cxnLst/>
            <a:rect l="l" t="t" r="r" b="b"/>
            <a:pathLst>
              <a:path w="7315200" h="1472184">
                <a:moveTo>
                  <a:pt x="0" y="0"/>
                </a:moveTo>
                <a:lnTo>
                  <a:pt x="7315200" y="0"/>
                </a:lnTo>
                <a:lnTo>
                  <a:pt x="7315200" y="1472184"/>
                </a:lnTo>
                <a:lnTo>
                  <a:pt x="0" y="147218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98" name="Freeform 98"/>
          <p:cNvSpPr/>
          <p:nvPr/>
        </p:nvSpPr>
        <p:spPr>
          <a:xfrm flipH="1">
            <a:off x="9800874" y="5165543"/>
            <a:ext cx="2460599" cy="4282688"/>
          </a:xfrm>
          <a:custGeom>
            <a:avLst/>
            <a:gdLst/>
            <a:ahLst/>
            <a:cxnLst/>
            <a:rect l="l" t="t" r="r" b="b"/>
            <a:pathLst>
              <a:path w="2460599" h="4282688">
                <a:moveTo>
                  <a:pt x="2460600" y="0"/>
                </a:moveTo>
                <a:lnTo>
                  <a:pt x="0" y="0"/>
                </a:lnTo>
                <a:lnTo>
                  <a:pt x="0" y="4282689"/>
                </a:lnTo>
                <a:lnTo>
                  <a:pt x="2460600" y="4282689"/>
                </a:lnTo>
                <a:lnTo>
                  <a:pt x="246060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99" name="Freeform 99"/>
          <p:cNvSpPr/>
          <p:nvPr/>
        </p:nvSpPr>
        <p:spPr>
          <a:xfrm>
            <a:off x="-660332" y="6048779"/>
            <a:ext cx="19608665" cy="5030500"/>
          </a:xfrm>
          <a:custGeom>
            <a:avLst/>
            <a:gdLst/>
            <a:ahLst/>
            <a:cxnLst/>
            <a:rect l="l" t="t" r="r" b="b"/>
            <a:pathLst>
              <a:path w="19608665" h="5129273">
                <a:moveTo>
                  <a:pt x="0" y="0"/>
                </a:moveTo>
                <a:lnTo>
                  <a:pt x="19608664" y="0"/>
                </a:lnTo>
                <a:lnTo>
                  <a:pt x="19608664" y="5129273"/>
                </a:lnTo>
                <a:lnTo>
                  <a:pt x="0" y="51292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448" b="-90034"/>
            </a:stretch>
          </a:blipFill>
        </p:spPr>
      </p:sp>
      <p:sp>
        <p:nvSpPr>
          <p:cNvPr id="100" name="TextBox 100"/>
          <p:cNvSpPr txBox="1"/>
          <p:nvPr/>
        </p:nvSpPr>
        <p:spPr>
          <a:xfrm>
            <a:off x="328065" y="1746693"/>
            <a:ext cx="1070310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b="1" u="sng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Potential impact on the target audience: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4836222" y="104809"/>
            <a:ext cx="9157584" cy="90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IMPACT AND BENEFITS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1928551" y="1746693"/>
            <a:ext cx="449033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b="1" u="sng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Benefits of the Solution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8535" y="270196"/>
            <a:ext cx="18075729" cy="10242913"/>
            <a:chOff x="0" y="0"/>
            <a:chExt cx="24100972" cy="13657218"/>
          </a:xfrm>
        </p:grpSpPr>
        <p:sp>
          <p:nvSpPr>
            <p:cNvPr id="3" name="Freeform 3" descr="A collection of icons of agricultural crops"/>
            <p:cNvSpPr/>
            <p:nvPr/>
          </p:nvSpPr>
          <p:spPr>
            <a:xfrm>
              <a:off x="0" y="0"/>
              <a:ext cx="24100917" cy="13657199"/>
            </a:xfrm>
            <a:custGeom>
              <a:avLst/>
              <a:gdLst/>
              <a:ahLst/>
              <a:cxnLst/>
              <a:rect l="l" t="t" r="r" b="b"/>
              <a:pathLst>
                <a:path w="24100917" h="13657199">
                  <a:moveTo>
                    <a:pt x="0" y="0"/>
                  </a:moveTo>
                  <a:lnTo>
                    <a:pt x="24100917" y="0"/>
                  </a:lnTo>
                  <a:lnTo>
                    <a:pt x="24100917" y="13657199"/>
                  </a:lnTo>
                  <a:lnTo>
                    <a:pt x="0" y="13657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75610" y="359319"/>
            <a:ext cx="2334766" cy="1249101"/>
            <a:chOff x="0" y="0"/>
            <a:chExt cx="3113022" cy="1665468"/>
          </a:xfrm>
        </p:grpSpPr>
        <p:sp>
          <p:nvSpPr>
            <p:cNvPr id="5" name="Freeform 5" descr="Your startup LOGO"/>
            <p:cNvSpPr/>
            <p:nvPr/>
          </p:nvSpPr>
          <p:spPr>
            <a:xfrm>
              <a:off x="25400" y="25400"/>
              <a:ext cx="3062224" cy="1614678"/>
            </a:xfrm>
            <a:custGeom>
              <a:avLst/>
              <a:gdLst/>
              <a:ahLst/>
              <a:cxnLst/>
              <a:rect l="l" t="t" r="r" b="b"/>
              <a:pathLst>
                <a:path w="3062224" h="1614678">
                  <a:moveTo>
                    <a:pt x="0" y="807339"/>
                  </a:moveTo>
                  <a:cubicBezTo>
                    <a:pt x="0" y="361442"/>
                    <a:pt x="685546" y="0"/>
                    <a:pt x="1531112" y="0"/>
                  </a:cubicBezTo>
                  <a:cubicBezTo>
                    <a:pt x="2376678" y="0"/>
                    <a:pt x="3062224" y="361442"/>
                    <a:pt x="3062224" y="807339"/>
                  </a:cubicBezTo>
                  <a:cubicBezTo>
                    <a:pt x="3062224" y="1253236"/>
                    <a:pt x="2376678" y="1614678"/>
                    <a:pt x="1531112" y="1614678"/>
                  </a:cubicBezTo>
                  <a:cubicBezTo>
                    <a:pt x="685546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 descr="Your startup LOGO"/>
            <p:cNvSpPr/>
            <p:nvPr/>
          </p:nvSpPr>
          <p:spPr>
            <a:xfrm>
              <a:off x="0" y="0"/>
              <a:ext cx="3113024" cy="1665478"/>
            </a:xfrm>
            <a:custGeom>
              <a:avLst/>
              <a:gdLst/>
              <a:ahLst/>
              <a:cxnLst/>
              <a:rect l="l" t="t" r="r" b="b"/>
              <a:pathLst>
                <a:path w="3113024" h="1665478">
                  <a:moveTo>
                    <a:pt x="0" y="832739"/>
                  </a:moveTo>
                  <a:cubicBezTo>
                    <a:pt x="0" y="360807"/>
                    <a:pt x="713232" y="0"/>
                    <a:pt x="1556512" y="0"/>
                  </a:cubicBezTo>
                  <a:cubicBezTo>
                    <a:pt x="2399792" y="0"/>
                    <a:pt x="3113024" y="360807"/>
                    <a:pt x="3113024" y="832739"/>
                  </a:cubicBezTo>
                  <a:lnTo>
                    <a:pt x="3087624" y="832739"/>
                  </a:lnTo>
                  <a:lnTo>
                    <a:pt x="3113024" y="832739"/>
                  </a:lnTo>
                  <a:cubicBezTo>
                    <a:pt x="3113024" y="1304671"/>
                    <a:pt x="2399792" y="1665478"/>
                    <a:pt x="1556512" y="1665478"/>
                  </a:cubicBezTo>
                  <a:lnTo>
                    <a:pt x="1556512" y="1640078"/>
                  </a:lnTo>
                  <a:lnTo>
                    <a:pt x="1556512" y="1665478"/>
                  </a:lnTo>
                  <a:cubicBezTo>
                    <a:pt x="713232" y="1665478"/>
                    <a:pt x="0" y="1304671"/>
                    <a:pt x="0" y="832739"/>
                  </a:cubicBezTo>
                  <a:lnTo>
                    <a:pt x="25400" y="832739"/>
                  </a:lnTo>
                  <a:lnTo>
                    <a:pt x="50800" y="832739"/>
                  </a:lnTo>
                  <a:lnTo>
                    <a:pt x="25400" y="832739"/>
                  </a:lnTo>
                  <a:lnTo>
                    <a:pt x="0" y="832739"/>
                  </a:lnTo>
                  <a:moveTo>
                    <a:pt x="50800" y="832739"/>
                  </a:moveTo>
                  <a:cubicBezTo>
                    <a:pt x="50800" y="846709"/>
                    <a:pt x="39370" y="858139"/>
                    <a:pt x="25400" y="858139"/>
                  </a:cubicBezTo>
                  <a:cubicBezTo>
                    <a:pt x="11430" y="858139"/>
                    <a:pt x="0" y="846709"/>
                    <a:pt x="0" y="832739"/>
                  </a:cubicBezTo>
                  <a:cubicBezTo>
                    <a:pt x="0" y="818769"/>
                    <a:pt x="11430" y="807339"/>
                    <a:pt x="25400" y="807339"/>
                  </a:cubicBezTo>
                  <a:cubicBezTo>
                    <a:pt x="39370" y="807339"/>
                    <a:pt x="50800" y="818769"/>
                    <a:pt x="50800" y="832739"/>
                  </a:cubicBezTo>
                  <a:cubicBezTo>
                    <a:pt x="50800" y="1252601"/>
                    <a:pt x="708660" y="1614678"/>
                    <a:pt x="1556512" y="1614678"/>
                  </a:cubicBezTo>
                  <a:cubicBezTo>
                    <a:pt x="2404364" y="1614678"/>
                    <a:pt x="3062224" y="1252601"/>
                    <a:pt x="3062224" y="832739"/>
                  </a:cubicBezTo>
                  <a:cubicBezTo>
                    <a:pt x="3062224" y="412877"/>
                    <a:pt x="2404364" y="50800"/>
                    <a:pt x="1556512" y="50800"/>
                  </a:cubicBezTo>
                  <a:lnTo>
                    <a:pt x="1556512" y="25400"/>
                  </a:lnTo>
                  <a:lnTo>
                    <a:pt x="1556512" y="50800"/>
                  </a:lnTo>
                  <a:cubicBezTo>
                    <a:pt x="708660" y="50800"/>
                    <a:pt x="50800" y="412877"/>
                    <a:pt x="50800" y="832739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113022" cy="1722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TACHYON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62049" y="9446"/>
            <a:ext cx="3313680" cy="1684302"/>
            <a:chOff x="0" y="0"/>
            <a:chExt cx="4418240" cy="2245736"/>
          </a:xfrm>
        </p:grpSpPr>
        <p:sp>
          <p:nvSpPr>
            <p:cNvPr id="9" name="Freeform 9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67839" y="1608420"/>
            <a:ext cx="6064228" cy="8288795"/>
            <a:chOff x="0" y="0"/>
            <a:chExt cx="8085637" cy="11051726"/>
          </a:xfrm>
        </p:grpSpPr>
        <p:sp>
          <p:nvSpPr>
            <p:cNvPr id="11" name="Freeform 11"/>
            <p:cNvSpPr/>
            <p:nvPr/>
          </p:nvSpPr>
          <p:spPr>
            <a:xfrm rot="-5400000">
              <a:off x="-5236562" y="5645369"/>
              <a:ext cx="10642919" cy="169796"/>
            </a:xfrm>
            <a:custGeom>
              <a:avLst/>
              <a:gdLst/>
              <a:ahLst/>
              <a:cxnLst/>
              <a:rect l="l" t="t" r="r" b="b"/>
              <a:pathLst>
                <a:path w="10642919" h="169796">
                  <a:moveTo>
                    <a:pt x="0" y="0"/>
                  </a:moveTo>
                  <a:lnTo>
                    <a:pt x="10642920" y="0"/>
                  </a:lnTo>
                  <a:lnTo>
                    <a:pt x="10642920" y="169796"/>
                  </a:lnTo>
                  <a:lnTo>
                    <a:pt x="0" y="169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7631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376103"/>
              <a:ext cx="8078306" cy="100979"/>
            </a:xfrm>
            <a:custGeom>
              <a:avLst/>
              <a:gdLst/>
              <a:ahLst/>
              <a:cxnLst/>
              <a:rect l="l" t="t" r="r" b="b"/>
              <a:pathLst>
                <a:path w="8078306" h="100979">
                  <a:moveTo>
                    <a:pt x="0" y="0"/>
                  </a:moveTo>
                  <a:lnTo>
                    <a:pt x="8078306" y="0"/>
                  </a:lnTo>
                  <a:lnTo>
                    <a:pt x="8078306" y="100978"/>
                  </a:lnTo>
                  <a:lnTo>
                    <a:pt x="0" y="100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17444" y="0"/>
              <a:ext cx="6643418" cy="853184"/>
            </a:xfrm>
            <a:custGeom>
              <a:avLst/>
              <a:gdLst/>
              <a:ahLst/>
              <a:cxnLst/>
              <a:rect l="l" t="t" r="r" b="b"/>
              <a:pathLst>
                <a:path w="6643418" h="853184">
                  <a:moveTo>
                    <a:pt x="0" y="0"/>
                  </a:moveTo>
                  <a:lnTo>
                    <a:pt x="6643418" y="0"/>
                  </a:lnTo>
                  <a:lnTo>
                    <a:pt x="6643418" y="853184"/>
                  </a:lnTo>
                  <a:lnTo>
                    <a:pt x="0" y="853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9037" b="-6541"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895613" y="151886"/>
              <a:ext cx="3863660" cy="60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6"/>
                </a:lnSpc>
              </a:pPr>
              <a:r>
                <a:rPr lang="en-US" sz="273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⚙️ FEASIBILITY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-5400000">
              <a:off x="2713962" y="5680051"/>
              <a:ext cx="10574645" cy="168707"/>
            </a:xfrm>
            <a:custGeom>
              <a:avLst/>
              <a:gdLst/>
              <a:ahLst/>
              <a:cxnLst/>
              <a:rect l="l" t="t" r="r" b="b"/>
              <a:pathLst>
                <a:path w="10574645" h="168707">
                  <a:moveTo>
                    <a:pt x="0" y="0"/>
                  </a:moveTo>
                  <a:lnTo>
                    <a:pt x="10574644" y="0"/>
                  </a:lnTo>
                  <a:lnTo>
                    <a:pt x="10574644" y="168706"/>
                  </a:lnTo>
                  <a:lnTo>
                    <a:pt x="0" y="168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7631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10950656"/>
              <a:ext cx="8085637" cy="101070"/>
            </a:xfrm>
            <a:custGeom>
              <a:avLst/>
              <a:gdLst/>
              <a:ahLst/>
              <a:cxnLst/>
              <a:rect l="l" t="t" r="r" b="b"/>
              <a:pathLst>
                <a:path w="8085637" h="101070">
                  <a:moveTo>
                    <a:pt x="0" y="0"/>
                  </a:moveTo>
                  <a:lnTo>
                    <a:pt x="8085637" y="0"/>
                  </a:lnTo>
                  <a:lnTo>
                    <a:pt x="8085637" y="101070"/>
                  </a:lnTo>
                  <a:lnTo>
                    <a:pt x="0" y="10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395436" y="1005985"/>
              <a:ext cx="7294764" cy="6901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3"/>
                </a:lnSpc>
                <a:spcBef>
                  <a:spcPct val="0"/>
                </a:spcBef>
              </a:pPr>
              <a:r>
                <a:rPr lang="en-US" sz="2095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Technical</a:t>
              </a:r>
              <a:r>
                <a:rPr lang="en-US" sz="209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: Uses existing tech: ML (Random Forest, DNN), Cloud (AWS/Azure/GCP), Mobile/Web, and IoT integration.</a:t>
              </a:r>
            </a:p>
            <a:p>
              <a:pPr algn="l">
                <a:lnSpc>
                  <a:spcPts val="2933"/>
                </a:lnSpc>
                <a:spcBef>
                  <a:spcPct val="0"/>
                </a:spcBef>
              </a:pPr>
              <a:r>
                <a:rPr lang="en-US" sz="2095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 Access:</a:t>
              </a:r>
              <a:r>
                <a:rPr lang="en-US" sz="209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Combines public datasets (soil, weather, yields) with real-time data from sensors and satellite imagery.</a:t>
              </a:r>
            </a:p>
            <a:p>
              <a:pPr algn="l">
                <a:lnSpc>
                  <a:spcPts val="2933"/>
                </a:lnSpc>
                <a:spcBef>
                  <a:spcPct val="0"/>
                </a:spcBef>
              </a:pPr>
              <a:r>
                <a:rPr lang="en-US" sz="2095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Modularity:</a:t>
              </a:r>
              <a:r>
                <a:rPr lang="en-US" sz="209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Phased implementation possible: start with basic recommendations, then add advanced features (pest/disease prediction, irrigation).</a:t>
              </a:r>
            </a:p>
            <a:p>
              <a:pPr algn="l">
                <a:lnSpc>
                  <a:spcPts val="2933"/>
                </a:lnSpc>
                <a:spcBef>
                  <a:spcPct val="0"/>
                </a:spcBef>
              </a:pPr>
              <a:r>
                <a:rPr lang="en-US" sz="2095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Economic:</a:t>
              </a:r>
              <a:r>
                <a:rPr lang="en-US" sz="209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Low operational cost due to open-source ML frameworks and scalable cloud infrastructure.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877153" y="180975"/>
            <a:ext cx="10533693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FEASIBILITY AND VIABILITY</a:t>
            </a:r>
          </a:p>
          <a:p>
            <a:pPr algn="ctr">
              <a:lnSpc>
                <a:spcPts val="6480"/>
              </a:lnSpc>
            </a:pPr>
            <a:endParaRPr lang="en-US" sz="5400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6111886" y="1608420"/>
            <a:ext cx="6064228" cy="8288795"/>
            <a:chOff x="0" y="0"/>
            <a:chExt cx="8085637" cy="11051726"/>
          </a:xfrm>
        </p:grpSpPr>
        <p:sp>
          <p:nvSpPr>
            <p:cNvPr id="20" name="Freeform 20"/>
            <p:cNvSpPr/>
            <p:nvPr/>
          </p:nvSpPr>
          <p:spPr>
            <a:xfrm rot="-5400000">
              <a:off x="-5236562" y="5645369"/>
              <a:ext cx="10642919" cy="169796"/>
            </a:xfrm>
            <a:custGeom>
              <a:avLst/>
              <a:gdLst/>
              <a:ahLst/>
              <a:cxnLst/>
              <a:rect l="l" t="t" r="r" b="b"/>
              <a:pathLst>
                <a:path w="10642919" h="169796">
                  <a:moveTo>
                    <a:pt x="0" y="0"/>
                  </a:moveTo>
                  <a:lnTo>
                    <a:pt x="10642920" y="0"/>
                  </a:lnTo>
                  <a:lnTo>
                    <a:pt x="10642920" y="169796"/>
                  </a:lnTo>
                  <a:lnTo>
                    <a:pt x="0" y="169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7631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376103"/>
              <a:ext cx="8078306" cy="100979"/>
            </a:xfrm>
            <a:custGeom>
              <a:avLst/>
              <a:gdLst/>
              <a:ahLst/>
              <a:cxnLst/>
              <a:rect l="l" t="t" r="r" b="b"/>
              <a:pathLst>
                <a:path w="8078306" h="100979">
                  <a:moveTo>
                    <a:pt x="0" y="0"/>
                  </a:moveTo>
                  <a:lnTo>
                    <a:pt x="8078306" y="0"/>
                  </a:lnTo>
                  <a:lnTo>
                    <a:pt x="8078306" y="100978"/>
                  </a:lnTo>
                  <a:lnTo>
                    <a:pt x="0" y="100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717444" y="0"/>
              <a:ext cx="6643418" cy="853184"/>
            </a:xfrm>
            <a:custGeom>
              <a:avLst/>
              <a:gdLst/>
              <a:ahLst/>
              <a:cxnLst/>
              <a:rect l="l" t="t" r="r" b="b"/>
              <a:pathLst>
                <a:path w="6643418" h="853184">
                  <a:moveTo>
                    <a:pt x="0" y="0"/>
                  </a:moveTo>
                  <a:lnTo>
                    <a:pt x="6643418" y="0"/>
                  </a:lnTo>
                  <a:lnTo>
                    <a:pt x="6643418" y="853184"/>
                  </a:lnTo>
                  <a:lnTo>
                    <a:pt x="0" y="853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9037" b="-6541"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1895613" y="151886"/>
              <a:ext cx="3863660" cy="602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6"/>
                </a:lnSpc>
              </a:pPr>
              <a:r>
                <a:rPr lang="en-US" sz="273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📈 VIABILITY</a:t>
              </a:r>
            </a:p>
          </p:txBody>
        </p:sp>
        <p:sp>
          <p:nvSpPr>
            <p:cNvPr id="24" name="Freeform 24"/>
            <p:cNvSpPr/>
            <p:nvPr/>
          </p:nvSpPr>
          <p:spPr>
            <a:xfrm rot="-5400000">
              <a:off x="2713962" y="5680051"/>
              <a:ext cx="10574645" cy="168707"/>
            </a:xfrm>
            <a:custGeom>
              <a:avLst/>
              <a:gdLst/>
              <a:ahLst/>
              <a:cxnLst/>
              <a:rect l="l" t="t" r="r" b="b"/>
              <a:pathLst>
                <a:path w="10574645" h="168707">
                  <a:moveTo>
                    <a:pt x="0" y="0"/>
                  </a:moveTo>
                  <a:lnTo>
                    <a:pt x="10574644" y="0"/>
                  </a:lnTo>
                  <a:lnTo>
                    <a:pt x="10574644" y="168706"/>
                  </a:lnTo>
                  <a:lnTo>
                    <a:pt x="0" y="168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7631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0" y="10950656"/>
              <a:ext cx="8085637" cy="101070"/>
            </a:xfrm>
            <a:custGeom>
              <a:avLst/>
              <a:gdLst/>
              <a:ahLst/>
              <a:cxnLst/>
              <a:rect l="l" t="t" r="r" b="b"/>
              <a:pathLst>
                <a:path w="8085637" h="101070">
                  <a:moveTo>
                    <a:pt x="0" y="0"/>
                  </a:moveTo>
                  <a:lnTo>
                    <a:pt x="8085637" y="0"/>
                  </a:lnTo>
                  <a:lnTo>
                    <a:pt x="8085637" y="101070"/>
                  </a:lnTo>
                  <a:lnTo>
                    <a:pt x="0" y="10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395436" y="1005985"/>
              <a:ext cx="7294764" cy="6549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0891" lvl="1" indent="-215445" algn="l">
                <a:lnSpc>
                  <a:spcPts val="279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95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Multiple Revenue Streams: </a:t>
              </a:r>
              <a:r>
                <a:rPr lang="en-US" sz="199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Subscription (premium features), API fees (suppliers/insurance), and Consulting/Data services (large farms).</a:t>
              </a:r>
            </a:p>
            <a:p>
              <a:pPr marL="430891" lvl="1" indent="-215445" algn="l">
                <a:lnSpc>
                  <a:spcPts val="279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95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Target User Base: </a:t>
              </a:r>
              <a:r>
                <a:rPr lang="en-US" sz="199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Millions of smallholder and commercial farmers, plus agri-corporations and government bodies.</a:t>
              </a:r>
            </a:p>
            <a:p>
              <a:pPr marL="430891" lvl="1" indent="-215445" algn="l">
                <a:lnSpc>
                  <a:spcPts val="279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95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Scalable: </a:t>
              </a:r>
              <a:r>
                <a:rPr lang="en-US" sz="199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Easy expansion from a single region/crop to multiple geographies and crop types using cloud scalability.</a:t>
              </a:r>
            </a:p>
            <a:p>
              <a:pPr marL="430891" lvl="1" indent="-215445" algn="l">
                <a:lnSpc>
                  <a:spcPts val="279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95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Long-term Value:</a:t>
              </a:r>
              <a:r>
                <a:rPr lang="en-US" sz="199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Promotes sustainable farming and leads to increased farmer income, building a loyal user base.</a:t>
              </a:r>
            </a:p>
            <a:p>
              <a:pPr algn="l">
                <a:lnSpc>
                  <a:spcPts val="2792"/>
                </a:lnSpc>
                <a:spcBef>
                  <a:spcPct val="0"/>
                </a:spcBef>
              </a:pPr>
              <a:endParaRPr lang="en-US" sz="19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27" name="Freeform 27"/>
          <p:cNvSpPr/>
          <p:nvPr/>
        </p:nvSpPr>
        <p:spPr>
          <a:xfrm rot="-5400000">
            <a:off x="8114896" y="5842447"/>
            <a:ext cx="7982189" cy="127347"/>
          </a:xfrm>
          <a:custGeom>
            <a:avLst/>
            <a:gdLst/>
            <a:ahLst/>
            <a:cxnLst/>
            <a:rect l="l" t="t" r="r" b="b"/>
            <a:pathLst>
              <a:path w="7982189" h="127347">
                <a:moveTo>
                  <a:pt x="0" y="0"/>
                </a:moveTo>
                <a:lnTo>
                  <a:pt x="7982189" y="0"/>
                </a:lnTo>
                <a:lnTo>
                  <a:pt x="7982189" y="127347"/>
                </a:lnTo>
                <a:lnTo>
                  <a:pt x="0" y="127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631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042317" y="1890497"/>
            <a:ext cx="6058730" cy="75734"/>
          </a:xfrm>
          <a:custGeom>
            <a:avLst/>
            <a:gdLst/>
            <a:ahLst/>
            <a:cxnLst/>
            <a:rect l="l" t="t" r="r" b="b"/>
            <a:pathLst>
              <a:path w="6058730" h="75734">
                <a:moveTo>
                  <a:pt x="0" y="0"/>
                </a:moveTo>
                <a:lnTo>
                  <a:pt x="6058729" y="0"/>
                </a:lnTo>
                <a:lnTo>
                  <a:pt x="6058729" y="75734"/>
                </a:lnTo>
                <a:lnTo>
                  <a:pt x="0" y="75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434861" y="1646287"/>
            <a:ext cx="4982563" cy="639888"/>
          </a:xfrm>
          <a:custGeom>
            <a:avLst/>
            <a:gdLst/>
            <a:ahLst/>
            <a:cxnLst/>
            <a:rect l="l" t="t" r="r" b="b"/>
            <a:pathLst>
              <a:path w="4982563" h="639888">
                <a:moveTo>
                  <a:pt x="0" y="0"/>
                </a:moveTo>
                <a:lnTo>
                  <a:pt x="4982563" y="0"/>
                </a:lnTo>
                <a:lnTo>
                  <a:pt x="4982563" y="639888"/>
                </a:lnTo>
                <a:lnTo>
                  <a:pt x="0" y="6398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9037" b="-6541"/>
            </a:stretch>
          </a:blipFill>
        </p:spPr>
      </p:sp>
      <p:sp>
        <p:nvSpPr>
          <p:cNvPr id="30" name="Freeform 30"/>
          <p:cNvSpPr/>
          <p:nvPr/>
        </p:nvSpPr>
        <p:spPr>
          <a:xfrm rot="-5400000">
            <a:off x="14077788" y="5868458"/>
            <a:ext cx="7930984" cy="126530"/>
          </a:xfrm>
          <a:custGeom>
            <a:avLst/>
            <a:gdLst/>
            <a:ahLst/>
            <a:cxnLst/>
            <a:rect l="l" t="t" r="r" b="b"/>
            <a:pathLst>
              <a:path w="7930984" h="126530">
                <a:moveTo>
                  <a:pt x="0" y="0"/>
                </a:moveTo>
                <a:lnTo>
                  <a:pt x="7930984" y="0"/>
                </a:lnTo>
                <a:lnTo>
                  <a:pt x="7930984" y="126530"/>
                </a:lnTo>
                <a:lnTo>
                  <a:pt x="0" y="126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631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2042317" y="9821412"/>
            <a:ext cx="6064228" cy="75803"/>
          </a:xfrm>
          <a:custGeom>
            <a:avLst/>
            <a:gdLst/>
            <a:ahLst/>
            <a:cxnLst/>
            <a:rect l="l" t="t" r="r" b="b"/>
            <a:pathLst>
              <a:path w="6064228" h="75803">
                <a:moveTo>
                  <a:pt x="0" y="0"/>
                </a:moveTo>
                <a:lnTo>
                  <a:pt x="6064228" y="0"/>
                </a:lnTo>
                <a:lnTo>
                  <a:pt x="6064228" y="75803"/>
                </a:lnTo>
                <a:lnTo>
                  <a:pt x="0" y="75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342191" y="7793726"/>
            <a:ext cx="2468185" cy="2310839"/>
          </a:xfrm>
          <a:custGeom>
            <a:avLst/>
            <a:gdLst/>
            <a:ahLst/>
            <a:cxnLst/>
            <a:rect l="l" t="t" r="r" b="b"/>
            <a:pathLst>
              <a:path w="2468185" h="2310839">
                <a:moveTo>
                  <a:pt x="0" y="0"/>
                </a:moveTo>
                <a:lnTo>
                  <a:pt x="2468185" y="0"/>
                </a:lnTo>
                <a:lnTo>
                  <a:pt x="2468185" y="2310839"/>
                </a:lnTo>
                <a:lnTo>
                  <a:pt x="0" y="23108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4812499" y="7475452"/>
            <a:ext cx="2811548" cy="2811548"/>
          </a:xfrm>
          <a:custGeom>
            <a:avLst/>
            <a:gdLst/>
            <a:ahLst/>
            <a:cxnLst/>
            <a:rect l="l" t="t" r="r" b="b"/>
            <a:pathLst>
              <a:path w="2811548" h="2811548">
                <a:moveTo>
                  <a:pt x="0" y="0"/>
                </a:moveTo>
                <a:lnTo>
                  <a:pt x="2811548" y="0"/>
                </a:lnTo>
                <a:lnTo>
                  <a:pt x="2811548" y="2811548"/>
                </a:lnTo>
                <a:lnTo>
                  <a:pt x="0" y="28115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5823094" y="1608420"/>
            <a:ext cx="817945" cy="817945"/>
          </a:xfrm>
          <a:custGeom>
            <a:avLst/>
            <a:gdLst/>
            <a:ahLst/>
            <a:cxnLst/>
            <a:rect l="l" t="t" r="r" b="b"/>
            <a:pathLst>
              <a:path w="817945" h="817945">
                <a:moveTo>
                  <a:pt x="0" y="0"/>
                </a:moveTo>
                <a:lnTo>
                  <a:pt x="817945" y="0"/>
                </a:lnTo>
                <a:lnTo>
                  <a:pt x="817945" y="817945"/>
                </a:lnTo>
                <a:lnTo>
                  <a:pt x="0" y="8179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6553326" y="1343208"/>
            <a:ext cx="1009637" cy="971776"/>
          </a:xfrm>
          <a:custGeom>
            <a:avLst/>
            <a:gdLst/>
            <a:ahLst/>
            <a:cxnLst/>
            <a:rect l="l" t="t" r="r" b="b"/>
            <a:pathLst>
              <a:path w="1009637" h="971776">
                <a:moveTo>
                  <a:pt x="0" y="0"/>
                </a:moveTo>
                <a:lnTo>
                  <a:pt x="1009637" y="0"/>
                </a:lnTo>
                <a:lnTo>
                  <a:pt x="1009637" y="971775"/>
                </a:lnTo>
                <a:lnTo>
                  <a:pt x="0" y="9717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5140856" y="7370597"/>
            <a:ext cx="3147144" cy="3021258"/>
          </a:xfrm>
          <a:custGeom>
            <a:avLst/>
            <a:gdLst/>
            <a:ahLst/>
            <a:cxnLst/>
            <a:rect l="l" t="t" r="r" b="b"/>
            <a:pathLst>
              <a:path w="3147144" h="3021258">
                <a:moveTo>
                  <a:pt x="0" y="0"/>
                </a:moveTo>
                <a:lnTo>
                  <a:pt x="3147144" y="0"/>
                </a:lnTo>
                <a:lnTo>
                  <a:pt x="3147144" y="3021258"/>
                </a:lnTo>
                <a:lnTo>
                  <a:pt x="0" y="30212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0812873" y="7118896"/>
            <a:ext cx="2586336" cy="2985669"/>
          </a:xfrm>
          <a:custGeom>
            <a:avLst/>
            <a:gdLst/>
            <a:ahLst/>
            <a:cxnLst/>
            <a:rect l="l" t="t" r="r" b="b"/>
            <a:pathLst>
              <a:path w="2586336" h="2985669">
                <a:moveTo>
                  <a:pt x="0" y="0"/>
                </a:moveTo>
                <a:lnTo>
                  <a:pt x="2586336" y="0"/>
                </a:lnTo>
                <a:lnTo>
                  <a:pt x="2586336" y="2985669"/>
                </a:lnTo>
                <a:lnTo>
                  <a:pt x="0" y="29856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1646754" y="1710428"/>
            <a:ext cx="5767651" cy="46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6"/>
              </a:lnSpc>
            </a:pPr>
            <a:r>
              <a:rPr lang="en-US" sz="273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Challenges &amp; Solutions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190605" y="2276883"/>
            <a:ext cx="5471073" cy="5185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80" lvl="1" indent="-226240" algn="just">
              <a:lnSpc>
                <a:spcPts val="2932"/>
              </a:lnSpc>
              <a:spcBef>
                <a:spcPct val="0"/>
              </a:spcBef>
              <a:buFont typeface="Arial"/>
              <a:buChar char="•"/>
            </a:pPr>
            <a:r>
              <a:rPr lang="en-US" sz="209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Gaps: </a:t>
            </a:r>
            <a:r>
              <a:rPr lang="en-US" sz="20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Challenge: Inconsistent local soil/weather data. Solution: Use Crowdsourcing for validation and satellite-based remote sensing to fill gaps.</a:t>
            </a:r>
          </a:p>
          <a:p>
            <a:pPr marL="452480" lvl="1" indent="-226240" algn="l">
              <a:lnSpc>
                <a:spcPts val="2933"/>
              </a:lnSpc>
              <a:spcBef>
                <a:spcPct val="0"/>
              </a:spcBef>
              <a:buFont typeface="Arial"/>
              <a:buChar char="•"/>
            </a:pPr>
            <a:r>
              <a:rPr lang="en-US" sz="209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Adoption: </a:t>
            </a:r>
            <a:r>
              <a:rPr lang="en-US" sz="20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Challenge: Farmer trust and low digital literacy. Solution: Develop a simple, vernacular-language app and offer on-field support/demonstrations.</a:t>
            </a:r>
          </a:p>
          <a:p>
            <a:pPr marL="452480" lvl="1" indent="-226240" algn="l">
              <a:lnSpc>
                <a:spcPts val="2933"/>
              </a:lnSpc>
              <a:spcBef>
                <a:spcPct val="0"/>
              </a:spcBef>
              <a:buFont typeface="Arial"/>
              <a:buChar char="•"/>
            </a:pPr>
            <a:r>
              <a:rPr lang="en-US" sz="209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Integration: </a:t>
            </a:r>
            <a:r>
              <a:rPr lang="en-US" sz="20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Challenge: Integrating with existing machinery/platforms. Solution: Develop a flexible API and focus on interoperability standards.</a:t>
            </a:r>
          </a:p>
          <a:p>
            <a:pPr algn="l">
              <a:lnSpc>
                <a:spcPts val="2932"/>
              </a:lnSpc>
              <a:spcBef>
                <a:spcPct val="0"/>
              </a:spcBef>
            </a:pPr>
            <a:endParaRPr lang="en-US" sz="209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136" y="117796"/>
            <a:ext cx="18075729" cy="10242913"/>
            <a:chOff x="0" y="0"/>
            <a:chExt cx="24100972" cy="13657218"/>
          </a:xfrm>
        </p:grpSpPr>
        <p:sp>
          <p:nvSpPr>
            <p:cNvPr id="3" name="Freeform 3" descr="A collection of icons of agricultural crops  AI-generated content may be incorrect."/>
            <p:cNvSpPr/>
            <p:nvPr/>
          </p:nvSpPr>
          <p:spPr>
            <a:xfrm>
              <a:off x="0" y="0"/>
              <a:ext cx="24100917" cy="13657199"/>
            </a:xfrm>
            <a:custGeom>
              <a:avLst/>
              <a:gdLst/>
              <a:ahLst/>
              <a:cxnLst/>
              <a:rect l="l" t="t" r="r" b="b"/>
              <a:pathLst>
                <a:path w="24100917" h="13657199">
                  <a:moveTo>
                    <a:pt x="0" y="0"/>
                  </a:moveTo>
                  <a:lnTo>
                    <a:pt x="24100917" y="0"/>
                  </a:lnTo>
                  <a:lnTo>
                    <a:pt x="24100917" y="13657199"/>
                  </a:lnTo>
                  <a:lnTo>
                    <a:pt x="0" y="13657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"/>
              </a:blip>
              <a:stretch>
                <a:fillRect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2481906" y="2722025"/>
            <a:ext cx="6104678" cy="1551621"/>
          </a:xfrm>
          <a:custGeom>
            <a:avLst/>
            <a:gdLst/>
            <a:ahLst/>
            <a:cxnLst/>
            <a:rect l="l" t="t" r="r" b="b"/>
            <a:pathLst>
              <a:path w="6104678" h="1551621">
                <a:moveTo>
                  <a:pt x="0" y="0"/>
                </a:moveTo>
                <a:lnTo>
                  <a:pt x="6104677" y="0"/>
                </a:lnTo>
                <a:lnTo>
                  <a:pt x="6104677" y="1551621"/>
                </a:lnTo>
                <a:lnTo>
                  <a:pt x="0" y="15516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853112" y="2862720"/>
            <a:ext cx="7736681" cy="5491164"/>
            <a:chOff x="0" y="0"/>
            <a:chExt cx="10315574" cy="73215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315574" cy="7321552"/>
            </a:xfrm>
            <a:custGeom>
              <a:avLst/>
              <a:gdLst/>
              <a:ahLst/>
              <a:cxnLst/>
              <a:rect l="l" t="t" r="r" b="b"/>
              <a:pathLst>
                <a:path w="10315574" h="7321552">
                  <a:moveTo>
                    <a:pt x="0" y="0"/>
                  </a:moveTo>
                  <a:lnTo>
                    <a:pt x="10315574" y="0"/>
                  </a:lnTo>
                  <a:lnTo>
                    <a:pt x="10315574" y="7321552"/>
                  </a:lnTo>
                  <a:lnTo>
                    <a:pt x="0" y="73215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10315574" cy="727392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595"/>
                </a:lnSpc>
              </a:pPr>
              <a:r>
                <a:rPr lang="en-US" sz="3328" b="1">
                  <a:solidFill>
                    <a:srgbClr val="00000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Artificial Intelligence in Agriculture</a:t>
              </a:r>
              <a:r>
                <a:rPr lang="en-US" sz="3328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 — Rajesh Singh, Anita Gehlot, et al.</a:t>
              </a:r>
            </a:p>
            <a:p>
              <a:pPr algn="l">
                <a:lnSpc>
                  <a:spcPts val="3595"/>
                </a:lnSpc>
              </a:pPr>
              <a:endParaRPr lang="en-US" sz="3328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endParaRPr>
            </a:p>
            <a:p>
              <a:pPr algn="l">
                <a:lnSpc>
                  <a:spcPts val="3595"/>
                </a:lnSpc>
              </a:pPr>
              <a:r>
                <a:rPr lang="en-US" sz="3328" b="1">
                  <a:solidFill>
                    <a:srgbClr val="00000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Smart Agriculture</a:t>
              </a:r>
              <a:r>
                <a:rPr lang="en-US" sz="3328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: Harnessing Machine Learning for Crop Management</a:t>
              </a:r>
            </a:p>
            <a:p>
              <a:pPr algn="l">
                <a:lnSpc>
                  <a:spcPts val="3595"/>
                </a:lnSpc>
              </a:pPr>
              <a:endParaRPr lang="en-US" sz="3328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endParaRPr>
            </a:p>
            <a:p>
              <a:pPr algn="l">
                <a:lnSpc>
                  <a:spcPts val="3595"/>
                </a:lnSpc>
              </a:pPr>
              <a:r>
                <a:rPr lang="en-US" sz="3329" b="1">
                  <a:solidFill>
                    <a:srgbClr val="00000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AI in Agriculture for Sustainable and Economic Management </a:t>
              </a:r>
              <a:r>
                <a:rPr lang="en-US" sz="3329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— Sirisha Potluri, Suneeta Sampathy, et al.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875776" y="3410357"/>
            <a:ext cx="8016315" cy="1520204"/>
          </a:xfrm>
          <a:custGeom>
            <a:avLst/>
            <a:gdLst/>
            <a:ahLst/>
            <a:cxnLst/>
            <a:rect l="l" t="t" r="r" b="b"/>
            <a:pathLst>
              <a:path w="8016315" h="1520204">
                <a:moveTo>
                  <a:pt x="0" y="0"/>
                </a:moveTo>
                <a:lnTo>
                  <a:pt x="8016315" y="0"/>
                </a:lnTo>
                <a:lnTo>
                  <a:pt x="8016315" y="1520203"/>
                </a:lnTo>
                <a:lnTo>
                  <a:pt x="0" y="15202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367633" y="3063662"/>
            <a:ext cx="7774781" cy="8061197"/>
            <a:chOff x="0" y="0"/>
            <a:chExt cx="10366374" cy="107482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66374" cy="10748263"/>
            </a:xfrm>
            <a:custGeom>
              <a:avLst/>
              <a:gdLst/>
              <a:ahLst/>
              <a:cxnLst/>
              <a:rect l="l" t="t" r="r" b="b"/>
              <a:pathLst>
                <a:path w="10366374" h="10748263">
                  <a:moveTo>
                    <a:pt x="0" y="0"/>
                  </a:moveTo>
                  <a:lnTo>
                    <a:pt x="10366374" y="0"/>
                  </a:lnTo>
                  <a:lnTo>
                    <a:pt x="10366374" y="10748263"/>
                  </a:lnTo>
                  <a:lnTo>
                    <a:pt x="0" y="107482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10366374" cy="107006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1054650" lvl="2" indent="-351550" algn="l">
                <a:lnSpc>
                  <a:spcPts val="4195"/>
                </a:lnSpc>
                <a:buFont typeface="Arial"/>
                <a:buChar char="⚬"/>
              </a:pPr>
              <a:r>
                <a:rPr lang="en-US" sz="3885" u="sng">
                  <a:solidFill>
                    <a:srgbClr val="0000FF"/>
                  </a:solidFill>
                  <a:latin typeface="Aptos"/>
                  <a:ea typeface="Aptos"/>
                  <a:cs typeface="Aptos"/>
                  <a:sym typeface="Aptos"/>
                  <a:hlinkClick r:id="rId7" tooltip="https://www.nature.com/articles/s415"/>
                </a:rPr>
                <a:t>https://www.nature.com/articles/s415</a:t>
              </a:r>
            </a:p>
            <a:p>
              <a:pPr marL="1054650" lvl="2" indent="-351550" algn="l">
                <a:lnSpc>
                  <a:spcPts val="4195"/>
                </a:lnSpc>
              </a:pPr>
              <a:endParaRPr lang="en-US" sz="3885" u="sng">
                <a:solidFill>
                  <a:srgbClr val="0000FF"/>
                </a:solidFill>
                <a:latin typeface="Aptos"/>
                <a:ea typeface="Aptos"/>
                <a:cs typeface="Aptos"/>
                <a:sym typeface="Aptos"/>
                <a:hlinkClick r:id="rId7" tooltip="https://www.nature.com/articles/s415"/>
              </a:endParaRPr>
            </a:p>
            <a:p>
              <a:pPr marL="1054650" lvl="2" indent="-351550" algn="l">
                <a:lnSpc>
                  <a:spcPts val="4195"/>
                </a:lnSpc>
                <a:buFont typeface="Arial"/>
                <a:buChar char="⚬"/>
              </a:pPr>
              <a:r>
                <a:rPr lang="en-US" sz="3885" u="sng">
                  <a:solidFill>
                    <a:srgbClr val="0000FF"/>
                  </a:solidFill>
                  <a:latin typeface="Aptos"/>
                  <a:ea typeface="Aptos"/>
                  <a:cs typeface="Aptos"/>
                  <a:sym typeface="Aptos"/>
                  <a:hlinkClick r:id="rId8" tooltip="https://www.nature.com/articles/s41598-025-07003-8"/>
                </a:rPr>
                <a:t>https://www.nature.com/articles/s41598-025-07003-8</a:t>
              </a:r>
            </a:p>
            <a:p>
              <a:pPr marL="1054650" lvl="2" indent="-351550" algn="l">
                <a:lnSpc>
                  <a:spcPts val="4195"/>
                </a:lnSpc>
              </a:pPr>
              <a:endParaRPr lang="en-US" sz="3885" u="sng">
                <a:solidFill>
                  <a:srgbClr val="0000FF"/>
                </a:solidFill>
                <a:latin typeface="Aptos"/>
                <a:ea typeface="Aptos"/>
                <a:cs typeface="Aptos"/>
                <a:sym typeface="Aptos"/>
                <a:hlinkClick r:id="rId8" tooltip="https://www.nature.com/articles/s41598-025-07003-8"/>
              </a:endParaRPr>
            </a:p>
            <a:p>
              <a:pPr marL="1075062" lvl="2" indent="-358354" algn="l">
                <a:lnSpc>
                  <a:spcPts val="4192"/>
                </a:lnSpc>
                <a:buFont typeface="Arial"/>
                <a:buChar char="⚬"/>
              </a:pPr>
              <a:r>
                <a:rPr lang="en-US" sz="4000" u="sng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  <a:hlinkClick r:id="rId9" tooltip="https://tinyurl.com/Crop-recommendation-Ai"/>
                </a:rPr>
                <a:t>https://tinyurl.com/Crop-recommendation-Ai</a:t>
              </a:r>
            </a:p>
            <a:p>
              <a:pPr algn="l">
                <a:lnSpc>
                  <a:spcPts val="4192"/>
                </a:lnSpc>
              </a:pPr>
              <a:endParaRPr lang="en-US" sz="40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9" tooltip="https://tinyurl.com/Crop-recommendation-Ai"/>
              </a:endParaRPr>
            </a:p>
            <a:p>
              <a:pPr marL="1075553" lvl="2" indent="-358518" algn="l">
                <a:lnSpc>
                  <a:spcPts val="4195"/>
                </a:lnSpc>
                <a:buFont typeface="Arial"/>
                <a:buChar char="⚬"/>
              </a:pPr>
              <a:r>
                <a:rPr lang="en-US" sz="4000" u="sng">
                  <a:solidFill>
                    <a:srgbClr val="4E39F9"/>
                  </a:solidFill>
                  <a:latin typeface="Arial"/>
                  <a:ea typeface="Arial"/>
                  <a:cs typeface="Arial"/>
                  <a:sym typeface="Arial"/>
                </a:rPr>
                <a:t>https://www.kaggle.com/datasets/jayaprakashpondy/soil-image-dataset</a:t>
              </a:r>
            </a:p>
            <a:p>
              <a:pPr marL="1044500" lvl="2" indent="-348167" algn="l">
                <a:lnSpc>
                  <a:spcPts val="4195"/>
                </a:lnSpc>
              </a:pPr>
              <a:endParaRPr lang="en-US" sz="4000" u="sng">
                <a:solidFill>
                  <a:srgbClr val="4E39F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044500" lvl="2" indent="-348167" algn="l">
                <a:lnSpc>
                  <a:spcPts val="4195"/>
                </a:lnSpc>
              </a:pPr>
              <a:endParaRPr lang="en-US" sz="4000" u="sng">
                <a:solidFill>
                  <a:srgbClr val="4E39F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044500" lvl="2" indent="-348167" algn="l">
                <a:lnSpc>
                  <a:spcPts val="4195"/>
                </a:lnSpc>
              </a:pPr>
              <a:endParaRPr lang="en-US" sz="4000" u="sng">
                <a:solidFill>
                  <a:srgbClr val="4E39F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6122" y="3534886"/>
            <a:ext cx="1060331" cy="1271145"/>
            <a:chOff x="0" y="0"/>
            <a:chExt cx="1413774" cy="16948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13764" cy="1694815"/>
            </a:xfrm>
            <a:custGeom>
              <a:avLst/>
              <a:gdLst/>
              <a:ahLst/>
              <a:cxnLst/>
              <a:rect l="l" t="t" r="r" b="b"/>
              <a:pathLst>
                <a:path w="1413764" h="1694815">
                  <a:moveTo>
                    <a:pt x="0" y="0"/>
                  </a:moveTo>
                  <a:lnTo>
                    <a:pt x="1413764" y="0"/>
                  </a:lnTo>
                  <a:lnTo>
                    <a:pt x="1413764" y="1694815"/>
                  </a:lnTo>
                  <a:lnTo>
                    <a:pt x="0" y="1694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134" r="-3135" b="-2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625213" y="3497835"/>
            <a:ext cx="942149" cy="962603"/>
            <a:chOff x="0" y="0"/>
            <a:chExt cx="1256198" cy="12834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6157" cy="1283462"/>
            </a:xfrm>
            <a:custGeom>
              <a:avLst/>
              <a:gdLst/>
              <a:ahLst/>
              <a:cxnLst/>
              <a:rect l="l" t="t" r="r" b="b"/>
              <a:pathLst>
                <a:path w="1256157" h="1283462">
                  <a:moveTo>
                    <a:pt x="0" y="0"/>
                  </a:moveTo>
                  <a:lnTo>
                    <a:pt x="1256157" y="0"/>
                  </a:lnTo>
                  <a:lnTo>
                    <a:pt x="1256157" y="1283462"/>
                  </a:lnTo>
                  <a:lnTo>
                    <a:pt x="0" y="1283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29" r="-3" b="-30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506244" y="4800825"/>
            <a:ext cx="1346868" cy="1331717"/>
            <a:chOff x="0" y="0"/>
            <a:chExt cx="1795824" cy="17756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95780" cy="1775587"/>
            </a:xfrm>
            <a:custGeom>
              <a:avLst/>
              <a:gdLst/>
              <a:ahLst/>
              <a:cxnLst/>
              <a:rect l="l" t="t" r="r" b="b"/>
              <a:pathLst>
                <a:path w="1795780" h="1775587">
                  <a:moveTo>
                    <a:pt x="0" y="0"/>
                  </a:moveTo>
                  <a:lnTo>
                    <a:pt x="1795780" y="0"/>
                  </a:lnTo>
                  <a:lnTo>
                    <a:pt x="1795780" y="1775587"/>
                  </a:lnTo>
                  <a:lnTo>
                    <a:pt x="0" y="17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0" r="-33" b="-1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329954" y="6256661"/>
            <a:ext cx="1207398" cy="1260726"/>
          </a:xfrm>
          <a:custGeom>
            <a:avLst/>
            <a:gdLst/>
            <a:ahLst/>
            <a:cxnLst/>
            <a:rect l="l" t="t" r="r" b="b"/>
            <a:pathLst>
              <a:path w="1207398" h="1260726">
                <a:moveTo>
                  <a:pt x="0" y="0"/>
                </a:moveTo>
                <a:lnTo>
                  <a:pt x="1207398" y="0"/>
                </a:lnTo>
                <a:lnTo>
                  <a:pt x="1207398" y="1260726"/>
                </a:lnTo>
                <a:lnTo>
                  <a:pt x="0" y="12607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147" b="-147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813872" y="176181"/>
            <a:ext cx="1099003" cy="1047951"/>
          </a:xfrm>
          <a:custGeom>
            <a:avLst/>
            <a:gdLst/>
            <a:ahLst/>
            <a:cxnLst/>
            <a:rect l="l" t="t" r="r" b="b"/>
            <a:pathLst>
              <a:path w="1099003" h="1047951">
                <a:moveTo>
                  <a:pt x="0" y="0"/>
                </a:moveTo>
                <a:lnTo>
                  <a:pt x="1099003" y="0"/>
                </a:lnTo>
                <a:lnTo>
                  <a:pt x="1099003" y="1047951"/>
                </a:lnTo>
                <a:lnTo>
                  <a:pt x="0" y="10479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4243" b="-4243"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5772437" y="5778708"/>
            <a:ext cx="2119654" cy="2216632"/>
            <a:chOff x="0" y="0"/>
            <a:chExt cx="3653270" cy="382041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653282" cy="3820414"/>
            </a:xfrm>
            <a:custGeom>
              <a:avLst/>
              <a:gdLst/>
              <a:ahLst/>
              <a:cxnLst/>
              <a:rect l="l" t="t" r="r" b="b"/>
              <a:pathLst>
                <a:path w="3653282" h="3820414">
                  <a:moveTo>
                    <a:pt x="0" y="0"/>
                  </a:moveTo>
                  <a:lnTo>
                    <a:pt x="3653282" y="0"/>
                  </a:lnTo>
                  <a:lnTo>
                    <a:pt x="3653282" y="3820414"/>
                  </a:lnTo>
                  <a:lnTo>
                    <a:pt x="0" y="3820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16" r="-16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13877670" y="677121"/>
            <a:ext cx="728835" cy="1003461"/>
          </a:xfrm>
          <a:custGeom>
            <a:avLst/>
            <a:gdLst/>
            <a:ahLst/>
            <a:cxnLst/>
            <a:rect l="l" t="t" r="r" b="b"/>
            <a:pathLst>
              <a:path w="728835" h="1003461">
                <a:moveTo>
                  <a:pt x="0" y="0"/>
                </a:moveTo>
                <a:lnTo>
                  <a:pt x="728835" y="0"/>
                </a:lnTo>
                <a:lnTo>
                  <a:pt x="728835" y="1003461"/>
                </a:lnTo>
                <a:lnTo>
                  <a:pt x="0" y="100346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2604" r="-2604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475610" y="359319"/>
            <a:ext cx="2334766" cy="1249101"/>
            <a:chOff x="0" y="0"/>
            <a:chExt cx="3113022" cy="1665468"/>
          </a:xfrm>
        </p:grpSpPr>
        <p:sp>
          <p:nvSpPr>
            <p:cNvPr id="24" name="Freeform 24" descr="Your startup LOGO"/>
            <p:cNvSpPr/>
            <p:nvPr/>
          </p:nvSpPr>
          <p:spPr>
            <a:xfrm>
              <a:off x="25400" y="25400"/>
              <a:ext cx="3062224" cy="1614678"/>
            </a:xfrm>
            <a:custGeom>
              <a:avLst/>
              <a:gdLst/>
              <a:ahLst/>
              <a:cxnLst/>
              <a:rect l="l" t="t" r="r" b="b"/>
              <a:pathLst>
                <a:path w="3062224" h="1614678">
                  <a:moveTo>
                    <a:pt x="0" y="807339"/>
                  </a:moveTo>
                  <a:cubicBezTo>
                    <a:pt x="0" y="361442"/>
                    <a:pt x="685546" y="0"/>
                    <a:pt x="1531112" y="0"/>
                  </a:cubicBezTo>
                  <a:cubicBezTo>
                    <a:pt x="2376678" y="0"/>
                    <a:pt x="3062224" y="361442"/>
                    <a:pt x="3062224" y="807339"/>
                  </a:cubicBezTo>
                  <a:cubicBezTo>
                    <a:pt x="3062224" y="1253236"/>
                    <a:pt x="2376678" y="1614678"/>
                    <a:pt x="1531112" y="1614678"/>
                  </a:cubicBezTo>
                  <a:cubicBezTo>
                    <a:pt x="685546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Freeform 25" descr="Your startup LOGO"/>
            <p:cNvSpPr/>
            <p:nvPr/>
          </p:nvSpPr>
          <p:spPr>
            <a:xfrm>
              <a:off x="0" y="0"/>
              <a:ext cx="3113024" cy="1665478"/>
            </a:xfrm>
            <a:custGeom>
              <a:avLst/>
              <a:gdLst/>
              <a:ahLst/>
              <a:cxnLst/>
              <a:rect l="l" t="t" r="r" b="b"/>
              <a:pathLst>
                <a:path w="3113024" h="1665478">
                  <a:moveTo>
                    <a:pt x="0" y="832739"/>
                  </a:moveTo>
                  <a:cubicBezTo>
                    <a:pt x="0" y="360807"/>
                    <a:pt x="713232" y="0"/>
                    <a:pt x="1556512" y="0"/>
                  </a:cubicBezTo>
                  <a:cubicBezTo>
                    <a:pt x="2399792" y="0"/>
                    <a:pt x="3113024" y="360807"/>
                    <a:pt x="3113024" y="832739"/>
                  </a:cubicBezTo>
                  <a:lnTo>
                    <a:pt x="3087624" y="832739"/>
                  </a:lnTo>
                  <a:lnTo>
                    <a:pt x="3113024" y="832739"/>
                  </a:lnTo>
                  <a:cubicBezTo>
                    <a:pt x="3113024" y="1304671"/>
                    <a:pt x="2399792" y="1665478"/>
                    <a:pt x="1556512" y="1665478"/>
                  </a:cubicBezTo>
                  <a:lnTo>
                    <a:pt x="1556512" y="1640078"/>
                  </a:lnTo>
                  <a:lnTo>
                    <a:pt x="1556512" y="1665478"/>
                  </a:lnTo>
                  <a:cubicBezTo>
                    <a:pt x="713232" y="1665478"/>
                    <a:pt x="0" y="1304671"/>
                    <a:pt x="0" y="832739"/>
                  </a:cubicBezTo>
                  <a:lnTo>
                    <a:pt x="25400" y="832739"/>
                  </a:lnTo>
                  <a:lnTo>
                    <a:pt x="50800" y="832739"/>
                  </a:lnTo>
                  <a:lnTo>
                    <a:pt x="25400" y="832739"/>
                  </a:lnTo>
                  <a:lnTo>
                    <a:pt x="0" y="832739"/>
                  </a:lnTo>
                  <a:moveTo>
                    <a:pt x="50800" y="832739"/>
                  </a:moveTo>
                  <a:cubicBezTo>
                    <a:pt x="50800" y="846709"/>
                    <a:pt x="39370" y="858139"/>
                    <a:pt x="25400" y="858139"/>
                  </a:cubicBezTo>
                  <a:cubicBezTo>
                    <a:pt x="11430" y="858139"/>
                    <a:pt x="0" y="846709"/>
                    <a:pt x="0" y="832739"/>
                  </a:cubicBezTo>
                  <a:cubicBezTo>
                    <a:pt x="0" y="818769"/>
                    <a:pt x="11430" y="807339"/>
                    <a:pt x="25400" y="807339"/>
                  </a:cubicBezTo>
                  <a:cubicBezTo>
                    <a:pt x="39370" y="807339"/>
                    <a:pt x="50800" y="818769"/>
                    <a:pt x="50800" y="832739"/>
                  </a:cubicBezTo>
                  <a:cubicBezTo>
                    <a:pt x="50800" y="1252601"/>
                    <a:pt x="708660" y="1614678"/>
                    <a:pt x="1556512" y="1614678"/>
                  </a:cubicBezTo>
                  <a:cubicBezTo>
                    <a:pt x="2404364" y="1614678"/>
                    <a:pt x="3062224" y="1252601"/>
                    <a:pt x="3062224" y="832739"/>
                  </a:cubicBezTo>
                  <a:cubicBezTo>
                    <a:pt x="3062224" y="412877"/>
                    <a:pt x="2404364" y="50800"/>
                    <a:pt x="1556512" y="50800"/>
                  </a:cubicBezTo>
                  <a:lnTo>
                    <a:pt x="1556512" y="25400"/>
                  </a:lnTo>
                  <a:lnTo>
                    <a:pt x="1556512" y="50800"/>
                  </a:lnTo>
                  <a:cubicBezTo>
                    <a:pt x="708660" y="50800"/>
                    <a:pt x="50800" y="412877"/>
                    <a:pt x="50800" y="832739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3113022" cy="1722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TACHYON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762049" y="9446"/>
            <a:ext cx="3313680" cy="1684302"/>
            <a:chOff x="0" y="0"/>
            <a:chExt cx="4418240" cy="2245736"/>
          </a:xfrm>
        </p:grpSpPr>
        <p:sp>
          <p:nvSpPr>
            <p:cNvPr id="28" name="Freeform 28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3334874" y="816114"/>
            <a:ext cx="10853928" cy="906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RESEARCH AND REFERENCES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913570" y="26964"/>
            <a:ext cx="1754828" cy="2124405"/>
            <a:chOff x="0" y="0"/>
            <a:chExt cx="2339770" cy="28325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339721" cy="2832481"/>
            </a:xfrm>
            <a:custGeom>
              <a:avLst/>
              <a:gdLst/>
              <a:ahLst/>
              <a:cxnLst/>
              <a:rect l="l" t="t" r="r" b="b"/>
              <a:pathLst>
                <a:path w="2339721" h="2832481">
                  <a:moveTo>
                    <a:pt x="0" y="0"/>
                  </a:moveTo>
                  <a:lnTo>
                    <a:pt x="2339721" y="0"/>
                  </a:lnTo>
                  <a:lnTo>
                    <a:pt x="2339721" y="2832481"/>
                  </a:lnTo>
                  <a:lnTo>
                    <a:pt x="0" y="2832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-8577" r="-8579" b="-2"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1853112" y="8062578"/>
            <a:ext cx="7562497" cy="1199037"/>
            <a:chOff x="0" y="0"/>
            <a:chExt cx="10083330" cy="159871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083330" cy="1598716"/>
            </a:xfrm>
            <a:custGeom>
              <a:avLst/>
              <a:gdLst/>
              <a:ahLst/>
              <a:cxnLst/>
              <a:rect l="l" t="t" r="r" b="b"/>
              <a:pathLst>
                <a:path w="10083330" h="1598716">
                  <a:moveTo>
                    <a:pt x="0" y="0"/>
                  </a:moveTo>
                  <a:lnTo>
                    <a:pt x="10083330" y="0"/>
                  </a:lnTo>
                  <a:lnTo>
                    <a:pt x="10083330" y="1598716"/>
                  </a:lnTo>
                  <a:lnTo>
                    <a:pt x="0" y="15987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47625"/>
              <a:ext cx="10083330" cy="15510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593"/>
                </a:lnSpc>
              </a:pPr>
              <a:r>
                <a:rPr lang="en-US" sz="3329" b="1">
                  <a:solidFill>
                    <a:srgbClr val="00000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Kaggle Soil DataSet</a:t>
              </a:r>
              <a:r>
                <a:rPr lang="en-US" sz="3329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 -JayaPrakashPondy </a:t>
              </a:r>
            </a:p>
            <a:p>
              <a:pPr algn="l">
                <a:lnSpc>
                  <a:spcPts val="3595"/>
                </a:lnSpc>
              </a:pPr>
              <a:r>
                <a:rPr lang="en-US" sz="3329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 </a:t>
              </a:r>
            </a:p>
          </p:txBody>
        </p:sp>
      </p:grpSp>
      <p:sp>
        <p:nvSpPr>
          <p:cNvPr id="35" name="Freeform 35"/>
          <p:cNvSpPr/>
          <p:nvPr/>
        </p:nvSpPr>
        <p:spPr>
          <a:xfrm>
            <a:off x="429855" y="8408775"/>
            <a:ext cx="1273571" cy="1082535"/>
          </a:xfrm>
          <a:custGeom>
            <a:avLst/>
            <a:gdLst/>
            <a:ahLst/>
            <a:cxnLst/>
            <a:rect l="l" t="t" r="r" b="b"/>
            <a:pathLst>
              <a:path w="1273571" h="1082535">
                <a:moveTo>
                  <a:pt x="0" y="0"/>
                </a:moveTo>
                <a:lnTo>
                  <a:pt x="1273571" y="0"/>
                </a:lnTo>
                <a:lnTo>
                  <a:pt x="1273571" y="1082535"/>
                </a:lnTo>
                <a:lnTo>
                  <a:pt x="0" y="108253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923059" y="2393117"/>
            <a:ext cx="9018993" cy="7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095" lvl="1" indent="-380048" algn="l">
              <a:lnSpc>
                <a:spcPts val="5040"/>
              </a:lnSpc>
              <a:buFont typeface="Arial"/>
              <a:buChar char="•"/>
            </a:pPr>
            <a:r>
              <a:rPr lang="en-US" sz="4200" b="1" u="sng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Key References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657334" y="2351222"/>
            <a:ext cx="8958225" cy="71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095" lvl="1" indent="-380048" algn="l">
              <a:lnSpc>
                <a:spcPts val="5040"/>
              </a:lnSpc>
              <a:buFont typeface="Arial"/>
              <a:buChar char="•"/>
            </a:pPr>
            <a:r>
              <a:rPr lang="en-US" sz="4200" b="1" u="sng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Research Paper and Links </a:t>
            </a:r>
          </a:p>
        </p:txBody>
      </p:sp>
      <p:sp>
        <p:nvSpPr>
          <p:cNvPr id="38" name="Freeform 38"/>
          <p:cNvSpPr/>
          <p:nvPr/>
        </p:nvSpPr>
        <p:spPr>
          <a:xfrm>
            <a:off x="429855" y="7703220"/>
            <a:ext cx="1107497" cy="1217029"/>
          </a:xfrm>
          <a:custGeom>
            <a:avLst/>
            <a:gdLst/>
            <a:ahLst/>
            <a:cxnLst/>
            <a:rect l="l" t="t" r="r" b="b"/>
            <a:pathLst>
              <a:path w="1107497" h="1217029">
                <a:moveTo>
                  <a:pt x="0" y="0"/>
                </a:moveTo>
                <a:lnTo>
                  <a:pt x="1107497" y="0"/>
                </a:lnTo>
                <a:lnTo>
                  <a:pt x="1107497" y="1217030"/>
                </a:lnTo>
                <a:lnTo>
                  <a:pt x="0" y="121703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06135" y="9529410"/>
            <a:ext cx="11429380" cy="624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1370" lvl="1" indent="-360685" algn="l">
              <a:lnSpc>
                <a:spcPts val="4783"/>
              </a:lnSpc>
              <a:buFont typeface="Arial"/>
              <a:buChar char="•"/>
            </a:pPr>
            <a:r>
              <a:rPr lang="en-US" sz="3986" b="1" u="sng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DEMO</a:t>
            </a:r>
            <a:r>
              <a:rPr lang="en-US" sz="3986" b="1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986" b="1" u="sng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Link</a:t>
            </a:r>
            <a:r>
              <a:rPr lang="en-US" sz="3986" b="1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 - </a:t>
            </a:r>
            <a:r>
              <a:rPr lang="en-US" sz="3986" b="1" u="sng">
                <a:solidFill>
                  <a:srgbClr val="4E39F9"/>
                </a:solidFill>
                <a:latin typeface="Arial Bold"/>
                <a:ea typeface="Arial Bold"/>
                <a:cs typeface="Arial Bold"/>
                <a:sym typeface="Arial Bold"/>
              </a:rPr>
              <a:t>https://</a:t>
            </a:r>
            <a:r>
              <a:rPr lang="en-US" sz="3986" b="1" u="sng">
                <a:solidFill>
                  <a:srgbClr val="4E39F9"/>
                </a:solidFill>
                <a:latin typeface="Arial Bold"/>
                <a:ea typeface="Arial Bold"/>
                <a:cs typeface="Arial Bold"/>
                <a:sym typeface="Arial Bold"/>
                <a:hlinkClick r:id="rId26" tooltip="https://krishak-setu.vercel.app"/>
              </a:rPr>
              <a:t>krishak-setu.vercel.app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994</Words>
  <Application>Microsoft Office PowerPoint</Application>
  <PresentationFormat>Custom</PresentationFormat>
  <Paragraphs>162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21" baseType="lpstr">
      <vt:lpstr>Trade Gothic</vt:lpstr>
      <vt:lpstr>Canva Sans Bold</vt:lpstr>
      <vt:lpstr>Arial Bold</vt:lpstr>
      <vt:lpstr>Canva Sans</vt:lpstr>
      <vt:lpstr>Aptos Bold</vt:lpstr>
      <vt:lpstr>Calibri</vt:lpstr>
      <vt:lpstr>Trade Gothic Bold</vt:lpstr>
      <vt:lpstr>Garamond Bold</vt:lpstr>
      <vt:lpstr>Times New Roman Bold</vt:lpstr>
      <vt:lpstr>Aptos</vt:lpstr>
      <vt:lpstr>Arimo Bold</vt:lpstr>
      <vt:lpstr>Calibri (MS)</vt:lpstr>
      <vt:lpstr>Calibri (MS)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AI-based Crop Recommendation System : Recommends the best crops by analyzing soil, weather, and market data for profitability. Fertilizer &amp; Pesticide Guidance: Suggests precise doses of fertilizers and eco-friendly pesticides for optimal crop health.</dc:title>
  <dc:creator>Nitesh Kumar Sahu</dc:creator>
  <cp:lastModifiedBy>Nitesh Kumar Sahu</cp:lastModifiedBy>
  <cp:revision>4</cp:revision>
  <dcterms:created xsi:type="dcterms:W3CDTF">2006-08-16T00:00:00Z</dcterms:created>
  <dcterms:modified xsi:type="dcterms:W3CDTF">2025-09-26T13:02:04Z</dcterms:modified>
  <dc:identifier>DAGz69VyjL4</dc:identifier>
</cp:coreProperties>
</file>